
<file path=[Content_Types].xml><?xml version="1.0" encoding="utf-8"?>
<Types xmlns="http://schemas.openxmlformats.org/package/2006/content-types">
  <Default ContentType="image/jpeg" Extension="jpg"/>
  <Default ContentType="image/vnd.ms-photo" Extension="wdp"/>
  <Default ContentType="application/xml" Extension="xml"/>
  <Default ContentType="image/png" Extension="png"/>
  <Default ContentType="image/jpeg" Extension="jpe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13.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notesSlide+xml" PartName="/ppt/notesSlides/notesSlide4.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1.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tags+xml" PartName="/ppt/tags/tag8.xml"/>
  <Override ContentType="application/vnd.openxmlformats-officedocument.presentationml.tags+xml" PartName="/ppt/tags/tag2.xml"/>
  <Override ContentType="application/vnd.openxmlformats-officedocument.presentationml.tags+xml" PartName="/ppt/tags/tag9.xml"/>
  <Override ContentType="application/vnd.openxmlformats-officedocument.presentationml.tags+xml" PartName="/ppt/tags/tag1.xml"/>
  <Override ContentType="application/vnd.openxmlformats-officedocument.presentationml.tags+xml" PartName="/ppt/tags/tag10.xml"/>
  <Override ContentType="application/vnd.openxmlformats-officedocument.presentationml.tags+xml" PartName="/ppt/tags/tag7.xml"/>
  <Override ContentType="application/vnd.openxmlformats-officedocument.presentationml.tags+xml" PartName="/ppt/tags/tag3.xml"/>
  <Override ContentType="application/vnd.openxmlformats-officedocument.presentationml.tags+xml" PartName="/ppt/tags/tag6.xml"/>
  <Override ContentType="application/vnd.openxmlformats-officedocument.presentationml.tags+xml" PartName="/ppt/tags/tag4.xml"/>
  <Override ContentType="application/vnd.openxmlformats-officedocument.presentationml.tags+xml" PartName="/ppt/tags/tag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 id="2147483649" r:id="rId4"/>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Lst>
  <p:sldSz cy="6858000" cx="12192000"/>
  <p:notesSz cx="6858000" cy="9144000"/>
  <p:defaultTextStyle>
    <a:defPPr lvl="0">
      <a:defRPr lang="en-US"/>
    </a:defPPr>
    <a:lvl1pPr defTabSz="457200" eaLnBrk="1" hangingPunct="1" latinLnBrk="0" lvl="0" marL="0" rtl="0" algn="l">
      <a:defRPr kern="1200" sz="1800">
        <a:solidFill>
          <a:schemeClr val="tx1"/>
        </a:solidFill>
        <a:latin typeface="+mn-lt"/>
        <a:ea typeface="+mn-ea"/>
        <a:cs typeface="+mn-cs"/>
      </a:defRPr>
    </a:lvl1pPr>
    <a:lvl2pPr defTabSz="457200" eaLnBrk="1" hangingPunct="1" latinLnBrk="0" lvl="1" marL="457200" rtl="0" algn="l">
      <a:defRPr kern="1200" sz="1800">
        <a:solidFill>
          <a:schemeClr val="tx1"/>
        </a:solidFill>
        <a:latin typeface="+mn-lt"/>
        <a:ea typeface="+mn-ea"/>
        <a:cs typeface="+mn-cs"/>
      </a:defRPr>
    </a:lvl2pPr>
    <a:lvl3pPr defTabSz="457200" eaLnBrk="1" hangingPunct="1" latinLnBrk="0" lvl="2" marL="914400" rtl="0" algn="l">
      <a:defRPr kern="1200" sz="1800">
        <a:solidFill>
          <a:schemeClr val="tx1"/>
        </a:solidFill>
        <a:latin typeface="+mn-lt"/>
        <a:ea typeface="+mn-ea"/>
        <a:cs typeface="+mn-cs"/>
      </a:defRPr>
    </a:lvl3pPr>
    <a:lvl4pPr defTabSz="457200" eaLnBrk="1" hangingPunct="1" latinLnBrk="0" lvl="3" marL="1371600" rtl="0" algn="l">
      <a:defRPr kern="1200" sz="1800">
        <a:solidFill>
          <a:schemeClr val="tx1"/>
        </a:solidFill>
        <a:latin typeface="+mn-lt"/>
        <a:ea typeface="+mn-ea"/>
        <a:cs typeface="+mn-cs"/>
      </a:defRPr>
    </a:lvl4pPr>
    <a:lvl5pPr defTabSz="457200" eaLnBrk="1" hangingPunct="1" latinLnBrk="0" lvl="4" marL="1828800" rtl="0" algn="l">
      <a:defRPr kern="1200" sz="1800">
        <a:solidFill>
          <a:schemeClr val="tx1"/>
        </a:solidFill>
        <a:latin typeface="+mn-lt"/>
        <a:ea typeface="+mn-ea"/>
        <a:cs typeface="+mn-cs"/>
      </a:defRPr>
    </a:lvl5pPr>
    <a:lvl6pPr defTabSz="457200" eaLnBrk="1" hangingPunct="1" latinLnBrk="0" lvl="5" marL="2286000" rtl="0" algn="l">
      <a:defRPr kern="1200" sz="1800">
        <a:solidFill>
          <a:schemeClr val="tx1"/>
        </a:solidFill>
        <a:latin typeface="+mn-lt"/>
        <a:ea typeface="+mn-ea"/>
        <a:cs typeface="+mn-cs"/>
      </a:defRPr>
    </a:lvl6pPr>
    <a:lvl7pPr defTabSz="457200" eaLnBrk="1" hangingPunct="1" latinLnBrk="0" lvl="6" marL="2743200" rtl="0" algn="l">
      <a:defRPr kern="1200" sz="1800">
        <a:solidFill>
          <a:schemeClr val="tx1"/>
        </a:solidFill>
        <a:latin typeface="+mn-lt"/>
        <a:ea typeface="+mn-ea"/>
        <a:cs typeface="+mn-cs"/>
      </a:defRPr>
    </a:lvl7pPr>
    <a:lvl8pPr defTabSz="457200" eaLnBrk="1" hangingPunct="1" latinLnBrk="0" lvl="7" marL="3200400" rtl="0" algn="l">
      <a:defRPr kern="1200" sz="1800">
        <a:solidFill>
          <a:schemeClr val="tx1"/>
        </a:solidFill>
        <a:latin typeface="+mn-lt"/>
        <a:ea typeface="+mn-ea"/>
        <a:cs typeface="+mn-cs"/>
      </a:defRPr>
    </a:lvl8pPr>
    <a:lvl9pPr defTabSz="457200" eaLnBrk="1" hangingPunct="1" latinLnBrk="0" lvl="8" marL="3657600" rtl="0" algn="l">
      <a:defRPr kern="1200" sz="1800">
        <a:solidFill>
          <a:schemeClr val="tx1"/>
        </a:solidFill>
        <a:latin typeface="+mn-lt"/>
        <a:ea typeface="+mn-ea"/>
        <a:cs typeface="+mn-cs"/>
      </a:defRPr>
    </a:lvl9pPr>
  </p:defaultTextStyle>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presProps" Target="presProps1.xml"/><Relationship Id="rId3" Type="http://schemas.openxmlformats.org/officeDocument/2006/relationships/slideMaster" Target="slideMasters/slideMaster1.xml"/><Relationship Id="rId4" Type="http://schemas.openxmlformats.org/officeDocument/2006/relationships/slideMaster" Target="slideMasters/slideMaster3.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7D963B-EC5E-43EA-9BA8-6A1F91D20198}" type="datetimeFigureOut">
              <a:rPr lang="es-AR" smtClean="0"/>
              <a:t>01/09/2025</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621D2E-54B1-42B4-815B-DD2113647764}" type="slidenum">
              <a:rPr lang="es-AR" smtClean="0"/>
              <a:t>‹Nº›</a:t>
            </a:fld>
            <a:endParaRPr lang="es-AR"/>
          </a:p>
        </p:txBody>
      </p:sp>
    </p:spTree>
    <p:extLst>
      <p:ext uri="{BB962C8B-B14F-4D97-AF65-F5344CB8AC3E}">
        <p14:creationId xmlns:p14="http://schemas.microsoft.com/office/powerpoint/2010/main" val="912060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2" name="Google Shape;35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7"/>
        <p:cNvGrpSpPr/>
        <p:nvPr/>
      </p:nvGrpSpPr>
      <p:grpSpPr>
        <a:xfrm>
          <a:off x="0" y="0"/>
          <a:ext cx="0" cy="0"/>
          <a:chOff x="0" y="0"/>
          <a:chExt cx="0" cy="0"/>
        </a:xfrm>
      </p:grpSpPr>
      <p:sp>
        <p:nvSpPr>
          <p:cNvPr id="1688" name="Google Shape;1688;p10:notes"/>
          <p:cNvSpPr txBox="1">
            <a:spLocks noGrp="1"/>
          </p:cNvSpPr>
          <p:nvPr>
            <p:ph type="body" idx="1"/>
          </p:nvPr>
        </p:nvSpPr>
        <p:spPr>
          <a:xfrm>
            <a:off x="946150" y="4860925"/>
            <a:ext cx="5207000"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689" name="Google Shape;1689;p10: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2"/>
        <p:cNvGrpSpPr/>
        <p:nvPr/>
      </p:nvGrpSpPr>
      <p:grpSpPr>
        <a:xfrm>
          <a:off x="0" y="0"/>
          <a:ext cx="0" cy="0"/>
          <a:chOff x="0" y="0"/>
          <a:chExt cx="0" cy="0"/>
        </a:xfrm>
      </p:grpSpPr>
      <p:sp>
        <p:nvSpPr>
          <p:cNvPr id="1693" name="Google Shape;1693;p11:notes"/>
          <p:cNvSpPr txBox="1">
            <a:spLocks noGrp="1"/>
          </p:cNvSpPr>
          <p:nvPr>
            <p:ph type="body" idx="1"/>
          </p:nvPr>
        </p:nvSpPr>
        <p:spPr>
          <a:xfrm>
            <a:off x="946150" y="4860925"/>
            <a:ext cx="5207000"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694" name="Google Shape;1694;p11: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2"/>
        <p:cNvGrpSpPr/>
        <p:nvPr/>
      </p:nvGrpSpPr>
      <p:grpSpPr>
        <a:xfrm>
          <a:off x="0" y="0"/>
          <a:ext cx="0" cy="0"/>
          <a:chOff x="0" y="0"/>
          <a:chExt cx="0" cy="0"/>
        </a:xfrm>
      </p:grpSpPr>
      <p:sp>
        <p:nvSpPr>
          <p:cNvPr id="2423" name="Google Shape;2423;p34:notes"/>
          <p:cNvSpPr txBox="1">
            <a:spLocks noGrp="1"/>
          </p:cNvSpPr>
          <p:nvPr>
            <p:ph type="body" idx="1"/>
          </p:nvPr>
        </p:nvSpPr>
        <p:spPr>
          <a:xfrm>
            <a:off x="946150" y="4860925"/>
            <a:ext cx="5207000"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2424" name="Google Shape;2424;p34: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2"/>
        <p:cNvGrpSpPr/>
        <p:nvPr/>
      </p:nvGrpSpPr>
      <p:grpSpPr>
        <a:xfrm>
          <a:off x="0" y="0"/>
          <a:ext cx="0" cy="0"/>
          <a:chOff x="0" y="0"/>
          <a:chExt cx="0" cy="0"/>
        </a:xfrm>
      </p:grpSpPr>
      <p:sp>
        <p:nvSpPr>
          <p:cNvPr id="2763" name="Google Shape;2763;p56:notes"/>
          <p:cNvSpPr txBox="1">
            <a:spLocks noGrp="1"/>
          </p:cNvSpPr>
          <p:nvPr>
            <p:ph type="body" idx="1"/>
          </p:nvPr>
        </p:nvSpPr>
        <p:spPr>
          <a:xfrm>
            <a:off x="946150" y="4860925"/>
            <a:ext cx="5207000"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2764" name="Google Shape;2764;p56: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7"/>
        <p:cNvGrpSpPr/>
        <p:nvPr/>
      </p:nvGrpSpPr>
      <p:grpSpPr>
        <a:xfrm>
          <a:off x="0" y="0"/>
          <a:ext cx="0" cy="0"/>
          <a:chOff x="0" y="0"/>
          <a:chExt cx="0" cy="0"/>
        </a:xfrm>
      </p:grpSpPr>
      <p:sp>
        <p:nvSpPr>
          <p:cNvPr id="2778" name="Google Shape;2778;p57:notes"/>
          <p:cNvSpPr txBox="1">
            <a:spLocks noGrp="1"/>
          </p:cNvSpPr>
          <p:nvPr>
            <p:ph type="body" idx="1"/>
          </p:nvPr>
        </p:nvSpPr>
        <p:spPr>
          <a:xfrm>
            <a:off x="946150" y="4860925"/>
            <a:ext cx="5207000"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2779" name="Google Shape;2779;p57: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0" name="Google Shape;16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4"/>
        <p:cNvGrpSpPr/>
        <p:nvPr/>
      </p:nvGrpSpPr>
      <p:grpSpPr>
        <a:xfrm>
          <a:off x="0" y="0"/>
          <a:ext cx="0" cy="0"/>
          <a:chOff x="0" y="0"/>
          <a:chExt cx="0" cy="0"/>
        </a:xfrm>
      </p:grpSpPr>
      <p:sp>
        <p:nvSpPr>
          <p:cNvPr id="2875" name="Google Shape;2875;p58:notes"/>
          <p:cNvSpPr txBox="1">
            <a:spLocks noGrp="1"/>
          </p:cNvSpPr>
          <p:nvPr>
            <p:ph type="body" idx="1"/>
          </p:nvPr>
        </p:nvSpPr>
        <p:spPr>
          <a:xfrm>
            <a:off x="946150" y="4860925"/>
            <a:ext cx="5207000"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2876" name="Google Shape;2876;p58: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8"/>
        <p:cNvGrpSpPr/>
        <p:nvPr/>
      </p:nvGrpSpPr>
      <p:grpSpPr>
        <a:xfrm>
          <a:off x="0" y="0"/>
          <a:ext cx="0" cy="0"/>
          <a:chOff x="0" y="0"/>
          <a:chExt cx="0" cy="0"/>
        </a:xfrm>
      </p:grpSpPr>
      <p:sp>
        <p:nvSpPr>
          <p:cNvPr id="3119" name="Google Shape;3119;p59:notes"/>
          <p:cNvSpPr txBox="1">
            <a:spLocks noGrp="1"/>
          </p:cNvSpPr>
          <p:nvPr>
            <p:ph type="body" idx="1"/>
          </p:nvPr>
        </p:nvSpPr>
        <p:spPr>
          <a:xfrm>
            <a:off x="946150" y="4860925"/>
            <a:ext cx="5207000"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3120" name="Google Shape;3120;p59: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8"/>
        <p:cNvGrpSpPr/>
        <p:nvPr/>
      </p:nvGrpSpPr>
      <p:grpSpPr>
        <a:xfrm>
          <a:off x="0" y="0"/>
          <a:ext cx="0" cy="0"/>
          <a:chOff x="0" y="0"/>
          <a:chExt cx="0" cy="0"/>
        </a:xfrm>
      </p:grpSpPr>
      <p:sp>
        <p:nvSpPr>
          <p:cNvPr id="3129" name="Google Shape;3129;p60:notes"/>
          <p:cNvSpPr txBox="1">
            <a:spLocks noGrp="1"/>
          </p:cNvSpPr>
          <p:nvPr>
            <p:ph type="body" idx="1"/>
          </p:nvPr>
        </p:nvSpPr>
        <p:spPr>
          <a:xfrm>
            <a:off x="946150" y="4860925"/>
            <a:ext cx="5207000"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3130" name="Google Shape;3130;p60: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3"/>
        <p:cNvGrpSpPr/>
        <p:nvPr/>
      </p:nvGrpSpPr>
      <p:grpSpPr>
        <a:xfrm>
          <a:off x="0" y="0"/>
          <a:ext cx="0" cy="0"/>
          <a:chOff x="0" y="0"/>
          <a:chExt cx="0" cy="0"/>
        </a:xfrm>
      </p:grpSpPr>
      <p:sp>
        <p:nvSpPr>
          <p:cNvPr id="3134" name="Google Shape;3134;p61:notes"/>
          <p:cNvSpPr txBox="1">
            <a:spLocks noGrp="1"/>
          </p:cNvSpPr>
          <p:nvPr>
            <p:ph type="body" idx="1"/>
          </p:nvPr>
        </p:nvSpPr>
        <p:spPr>
          <a:xfrm>
            <a:off x="946150" y="4860925"/>
            <a:ext cx="5207000"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3135" name="Google Shape;3135;p61: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1" name="Google Shape;18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 name="Google Shape;34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6" name="Google Shape;37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5" name="Google Shape;43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 name="Google Shape;14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7"/>
        <p:cNvGrpSpPr/>
        <p:nvPr/>
      </p:nvGrpSpPr>
      <p:grpSpPr>
        <a:xfrm>
          <a:off x="0" y="0"/>
          <a:ext cx="0" cy="0"/>
          <a:chOff x="0" y="0"/>
          <a:chExt cx="0" cy="0"/>
        </a:xfrm>
      </p:grpSpPr>
      <p:sp>
        <p:nvSpPr>
          <p:cNvPr id="1318" name="Google Shape;1318;p1:notes"/>
          <p:cNvSpPr txBox="1">
            <a:spLocks noGrp="1"/>
          </p:cNvSpPr>
          <p:nvPr>
            <p:ph type="body" idx="1"/>
          </p:nvPr>
        </p:nvSpPr>
        <p:spPr>
          <a:xfrm>
            <a:off x="946150" y="4860925"/>
            <a:ext cx="5207000"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319" name="Google Shape;1319;p1: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3"/>
        <p:cNvGrpSpPr/>
        <p:nvPr/>
      </p:nvGrpSpPr>
      <p:grpSpPr>
        <a:xfrm>
          <a:off x="0" y="0"/>
          <a:ext cx="0" cy="0"/>
          <a:chOff x="0" y="0"/>
          <a:chExt cx="0" cy="0"/>
        </a:xfrm>
      </p:grpSpPr>
      <p:sp>
        <p:nvSpPr>
          <p:cNvPr id="2204" name="Google Shape;2204;p20:notes"/>
          <p:cNvSpPr txBox="1">
            <a:spLocks noGrp="1"/>
          </p:cNvSpPr>
          <p:nvPr>
            <p:ph type="body" idx="1"/>
          </p:nvPr>
        </p:nvSpPr>
        <p:spPr>
          <a:xfrm>
            <a:off x="946150" y="4860925"/>
            <a:ext cx="5207000"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2205" name="Google Shape;2205;p20: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3"/>
        <p:cNvGrpSpPr/>
        <p:nvPr/>
      </p:nvGrpSpPr>
      <p:grpSpPr>
        <a:xfrm>
          <a:off x="0" y="0"/>
          <a:ext cx="0" cy="0"/>
          <a:chOff x="0" y="0"/>
          <a:chExt cx="0" cy="0"/>
        </a:xfrm>
      </p:grpSpPr>
      <p:sp>
        <p:nvSpPr>
          <p:cNvPr id="1674" name="Google Shape;1674;p9:notes"/>
          <p:cNvSpPr txBox="1">
            <a:spLocks noGrp="1"/>
          </p:cNvSpPr>
          <p:nvPr>
            <p:ph type="body" idx="1"/>
          </p:nvPr>
        </p:nvSpPr>
        <p:spPr>
          <a:xfrm>
            <a:off x="946150" y="4860925"/>
            <a:ext cx="5207000"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675" name="Google Shape;1675;p9: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C3CD3-52EB-4792-A9D9-987CD03511F0}"/>
              </a:ext>
            </a:extLst>
          </p:cNvPr>
          <p:cNvSpPr>
            <a:spLocks noGrp="1"/>
          </p:cNvSpPr>
          <p:nvPr>
            <p:ph type="ctrTitle"/>
          </p:nvPr>
        </p:nvSpPr>
        <p:spPr>
          <a:xfrm>
            <a:off x="442913" y="441324"/>
            <a:ext cx="11306175" cy="2485349"/>
          </a:xfrm>
        </p:spPr>
        <p:txBody>
          <a:bodyPr wrap="square" lIns="0" tIns="0" rIns="0" bIns="0" anchor="b" anchorCtr="0">
            <a:normAutofit/>
          </a:bodyPr>
          <a:lstStyle>
            <a:lvl1pPr algn="l">
              <a:lnSpc>
                <a:spcPct val="100000"/>
              </a:lnSpc>
              <a:defRPr sz="4800">
                <a:solidFill>
                  <a:schemeClr val="tx2"/>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8737AA7E-2193-4D1B-A896-BA7E306494CB}"/>
              </a:ext>
            </a:extLst>
          </p:cNvPr>
          <p:cNvSpPr>
            <a:spLocks noGrp="1"/>
          </p:cNvSpPr>
          <p:nvPr>
            <p:ph type="subTitle" idx="1"/>
          </p:nvPr>
        </p:nvSpPr>
        <p:spPr>
          <a:xfrm>
            <a:off x="442913" y="3070799"/>
            <a:ext cx="11306175" cy="2445758"/>
          </a:xfrm>
        </p:spPr>
        <p:txBody>
          <a:bodyPr lIns="0" tIns="0" rIns="0" bIns="0">
            <a:normAutofit/>
          </a:bodyPr>
          <a:lstStyle>
            <a:lvl1pPr marL="0" indent="0" algn="l">
              <a:lnSpc>
                <a:spcPct val="104000"/>
              </a:lnSpc>
              <a:buNone/>
              <a:defRPr sz="4600">
                <a:solidFill>
                  <a:schemeClr val="tx2">
                    <a:alpha val="56000"/>
                  </a:schemeClr>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324A14B1-115B-40A3-9D71-3DE33E9DCE4E}"/>
              </a:ext>
            </a:extLst>
          </p:cNvPr>
          <p:cNvSpPr>
            <a:spLocks noGrp="1"/>
          </p:cNvSpPr>
          <p:nvPr>
            <p:ph type="dt" sz="half" idx="10"/>
          </p:nvPr>
        </p:nvSpPr>
        <p:spPr>
          <a:xfrm>
            <a:off x="442914" y="5957999"/>
            <a:ext cx="3457574" cy="900000"/>
          </a:xfrm>
          <a:prstGeom prst="rect">
            <a:avLst/>
          </a:prstGeom>
        </p:spPr>
        <p:txBody>
          <a:bodyPr/>
          <a:lstStyle>
            <a:lvl1pPr>
              <a:defRPr>
                <a:solidFill>
                  <a:schemeClr val="tx2"/>
                </a:solidFill>
                <a:latin typeface="+mn-lt"/>
              </a:defRPr>
            </a:lvl1pPr>
          </a:lstStyle>
          <a:p>
            <a:fld id="{8994394A-E95D-49DE-8614-F37E1FCF0AC3}" type="datetime2">
              <a:rPr lang="en-US" smtClean="0"/>
              <a:pPr/>
              <a:t>Monday, September 01, 2025</a:t>
            </a:fld>
            <a:endParaRPr lang="en-US" dirty="0"/>
          </a:p>
        </p:txBody>
      </p:sp>
      <p:sp>
        <p:nvSpPr>
          <p:cNvPr id="5" name="Footer Placeholder 4">
            <a:extLst>
              <a:ext uri="{FF2B5EF4-FFF2-40B4-BE49-F238E27FC236}">
                <a16:creationId xmlns:a16="http://schemas.microsoft.com/office/drawing/2014/main" id="{F0BC9B78-0E13-48BD-A3A2-B7E3C6090B83}"/>
              </a:ext>
            </a:extLst>
          </p:cNvPr>
          <p:cNvSpPr>
            <a:spLocks noGrp="1"/>
          </p:cNvSpPr>
          <p:nvPr>
            <p:ph type="ftr" sz="quarter" idx="11"/>
          </p:nvPr>
        </p:nvSpPr>
        <p:spPr>
          <a:xfrm>
            <a:off x="4367213" y="5957999"/>
            <a:ext cx="5400675" cy="900000"/>
          </a:xfrm>
          <a:prstGeom prst="rect">
            <a:avLst/>
          </a:prstGeom>
        </p:spPr>
        <p:txBody>
          <a:bodyPr/>
          <a:lstStyle>
            <a:lvl1pPr>
              <a:defRPr>
                <a:solidFill>
                  <a:schemeClr val="tx2"/>
                </a:solidFill>
                <a:latin typeface="+mn-lt"/>
              </a:defRPr>
            </a:lvl1pPr>
          </a:lstStyle>
          <a:p>
            <a:r>
              <a:rPr lang="en-US"/>
              <a:t>Sample Footer Text</a:t>
            </a:r>
            <a:endParaRPr lang="en-US" dirty="0"/>
          </a:p>
        </p:txBody>
      </p:sp>
      <p:sp>
        <p:nvSpPr>
          <p:cNvPr id="6" name="Slide Number Placeholder 5">
            <a:extLst>
              <a:ext uri="{FF2B5EF4-FFF2-40B4-BE49-F238E27FC236}">
                <a16:creationId xmlns:a16="http://schemas.microsoft.com/office/drawing/2014/main" id="{944484B9-0F7E-4817-BA9A-C43684759178}"/>
              </a:ext>
            </a:extLst>
          </p:cNvPr>
          <p:cNvSpPr>
            <a:spLocks noGrp="1"/>
          </p:cNvSpPr>
          <p:nvPr>
            <p:ph type="sldNum" sz="quarter" idx="12"/>
          </p:nvPr>
        </p:nvSpPr>
        <p:spPr>
          <a:xfrm>
            <a:off x="10236200" y="5957999"/>
            <a:ext cx="1476375" cy="900000"/>
          </a:xfrm>
          <a:prstGeom prst="rect">
            <a:avLst/>
          </a:prstGeom>
        </p:spPr>
        <p:txBody>
          <a:bodyPr tIns="72000" bIns="72000"/>
          <a:lstStyle>
            <a:lvl1pPr algn="r">
              <a:defRPr sz="3600" b="0">
                <a:ln w="6350">
                  <a:solidFill>
                    <a:schemeClr val="tx2">
                      <a:alpha val="80000"/>
                    </a:schemeClr>
                  </a:solidFill>
                </a:ln>
                <a:noFill/>
                <a:latin typeface="+mn-lt"/>
              </a:defRPr>
            </a:lvl1pPr>
          </a:lstStyle>
          <a:p>
            <a:fld id="{63F9D384-533B-4C4E-B660-F861AA07D173}" type="slidenum">
              <a:rPr lang="en-US" smtClean="0"/>
              <a:pPr/>
              <a:t>‹Nº›</a:t>
            </a:fld>
            <a:endParaRPr lang="en-US" dirty="0"/>
          </a:p>
        </p:txBody>
      </p:sp>
      <p:cxnSp>
        <p:nvCxnSpPr>
          <p:cNvPr id="10" name="Straight Connector 9">
            <a:extLst>
              <a:ext uri="{FF2B5EF4-FFF2-40B4-BE49-F238E27FC236}">
                <a16:creationId xmlns:a16="http://schemas.microsoft.com/office/drawing/2014/main" id="{5506D940-CD1A-46A6-8495-AD6F6CF8B13C}"/>
              </a:ext>
            </a:extLst>
          </p:cNvPr>
          <p:cNvCxnSpPr>
            <a:cxnSpLocks/>
          </p:cNvCxnSpPr>
          <p:nvPr/>
        </p:nvCxnSpPr>
        <p:spPr>
          <a:xfrm>
            <a:off x="0" y="5958000"/>
            <a:ext cx="12193200" cy="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7986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609600" y="274637"/>
            <a:ext cx="10972800"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9" name="Google Shape;39;p6"/>
          <p:cNvSpPr txBox="1">
            <a:spLocks noGrp="1"/>
          </p:cNvSpPr>
          <p:nvPr>
            <p:ph type="body" idx="1"/>
          </p:nvPr>
        </p:nvSpPr>
        <p:spPr>
          <a:xfrm rot="5400000">
            <a:off x="3833019" y="-1623219"/>
            <a:ext cx="4525962" cy="10972800"/>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40" name="Google Shape;40;p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sz="1200">
                <a:solidFill>
                  <a:srgbClr val="FFFFF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2118032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43"/>
        <p:cNvGrpSpPr/>
        <p:nvPr/>
      </p:nvGrpSpPr>
      <p:grpSpPr>
        <a:xfrm>
          <a:off x="0" y="0"/>
          <a:ext cx="0" cy="0"/>
          <a:chOff x="0" y="0"/>
          <a:chExt cx="0" cy="0"/>
        </a:xfrm>
      </p:grpSpPr>
      <p:sp>
        <p:nvSpPr>
          <p:cNvPr id="44" name="Google Shape;44;p7"/>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5" name="Google Shape;45;p7"/>
          <p:cNvSpPr>
            <a:spLocks noGrp="1"/>
          </p:cNvSpPr>
          <p:nvPr>
            <p:ph type="pic" idx="2"/>
          </p:nvPr>
        </p:nvSpPr>
        <p:spPr>
          <a:xfrm>
            <a:off x="2389717" y="612775"/>
            <a:ext cx="7315200" cy="4114800"/>
          </a:xfrm>
          <a:prstGeom prst="rect">
            <a:avLst/>
          </a:prstGeom>
          <a:noFill/>
          <a:ln>
            <a:noFill/>
          </a:ln>
        </p:spPr>
        <p:txBody>
          <a:bodyPr spcFirstLastPara="1" wrap="square" lIns="91425" tIns="45700" rIns="91425" bIns="45700" anchor="t" anchorCtr="0"/>
          <a:lstStyle>
            <a:lvl1pPr marR="0" lvl="0" algn="l" rtl="0">
              <a:spcBef>
                <a:spcPts val="64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R="0" lvl="1" algn="l" rtl="0">
              <a:spcBef>
                <a:spcPts val="56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2pPr>
            <a:lvl3pPr marR="0" lvl="2" algn="l" rtl="0">
              <a:spcBef>
                <a:spcPts val="48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3pPr>
            <a:lvl4pPr marR="0" lvl="3" algn="l" rtl="0">
              <a:spcBef>
                <a:spcPts val="4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4pPr>
            <a:lvl5pPr marR="0" lvl="4" algn="l" rtl="0">
              <a:spcBef>
                <a:spcPts val="4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5pPr>
            <a:lvl6pPr marR="0" lvl="5" algn="l" rtl="0">
              <a:spcBef>
                <a:spcPts val="4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6pPr>
            <a:lvl7pPr marR="0" lvl="6" algn="l" rtl="0">
              <a:spcBef>
                <a:spcPts val="4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7pPr>
            <a:lvl8pPr marR="0" lvl="7" algn="l" rtl="0">
              <a:spcBef>
                <a:spcPts val="4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8pPr>
            <a:lvl9pPr marR="0" lvl="8" algn="l" rtl="0">
              <a:spcBef>
                <a:spcPts val="4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9pPr>
          </a:lstStyle>
          <a:p>
            <a:endParaRPr/>
          </a:p>
        </p:txBody>
      </p:sp>
      <p:sp>
        <p:nvSpPr>
          <p:cNvPr id="46" name="Google Shape;46;p7"/>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47" name="Google Shape;47;p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sz="1200">
                <a:solidFill>
                  <a:srgbClr val="FFFFF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3225681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2" name="Google Shape;52;p8"/>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53" name="Google Shape;53;p8"/>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54" name="Google Shape;54;p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sz="1200">
                <a:solidFill>
                  <a:srgbClr val="FFFFF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11577218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ólo el título" type="titleOnly">
  <p:cSld name="Sólo el título">
    <p:spTree>
      <p:nvGrpSpPr>
        <p:cNvPr id="1" name="Shape 57"/>
        <p:cNvGrpSpPr/>
        <p:nvPr/>
      </p:nvGrpSpPr>
      <p:grpSpPr>
        <a:xfrm>
          <a:off x="0" y="0"/>
          <a:ext cx="0" cy="0"/>
          <a:chOff x="0" y="0"/>
          <a:chExt cx="0" cy="0"/>
        </a:xfrm>
      </p:grpSpPr>
      <p:sp>
        <p:nvSpPr>
          <p:cNvPr id="58" name="Google Shape;58;p9"/>
          <p:cNvSpPr txBox="1">
            <a:spLocks noGrp="1"/>
          </p:cNvSpPr>
          <p:nvPr>
            <p:ph type="title"/>
          </p:nvPr>
        </p:nvSpPr>
        <p:spPr>
          <a:xfrm>
            <a:off x="609600" y="274637"/>
            <a:ext cx="10972800"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9" name="Google Shape;59;p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sz="1200">
                <a:solidFill>
                  <a:srgbClr val="FFFFF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362003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62"/>
        <p:cNvGrpSpPr/>
        <p:nvPr/>
      </p:nvGrpSpPr>
      <p:grpSpPr>
        <a:xfrm>
          <a:off x="0" y="0"/>
          <a:ext cx="0" cy="0"/>
          <a:chOff x="0" y="0"/>
          <a:chExt cx="0" cy="0"/>
        </a:xfrm>
      </p:grpSpPr>
      <p:sp>
        <p:nvSpPr>
          <p:cNvPr id="63" name="Google Shape;63;p10"/>
          <p:cNvSpPr txBox="1">
            <a:spLocks noGrp="1"/>
          </p:cNvSpPr>
          <p:nvPr>
            <p:ph type="title"/>
          </p:nvPr>
        </p:nvSpPr>
        <p:spPr>
          <a:xfrm>
            <a:off x="609600" y="274637"/>
            <a:ext cx="10972800"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4" name="Google Shape;64;p10"/>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65" name="Google Shape;65;p10"/>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66" name="Google Shape;66;p10"/>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67" name="Google Shape;67;p10"/>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68" name="Google Shape;68;p1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sz="1200">
                <a:solidFill>
                  <a:srgbClr val="FFFFF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1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31169934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71"/>
        <p:cNvGrpSpPr/>
        <p:nvPr/>
      </p:nvGrpSpPr>
      <p:grpSpPr>
        <a:xfrm>
          <a:off x="0" y="0"/>
          <a:ext cx="0" cy="0"/>
          <a:chOff x="0" y="0"/>
          <a:chExt cx="0" cy="0"/>
        </a:xfrm>
      </p:grpSpPr>
      <p:sp>
        <p:nvSpPr>
          <p:cNvPr id="72" name="Google Shape;72;p11"/>
          <p:cNvSpPr txBox="1">
            <a:spLocks noGrp="1"/>
          </p:cNvSpPr>
          <p:nvPr>
            <p:ph type="title"/>
          </p:nvPr>
        </p:nvSpPr>
        <p:spPr>
          <a:xfrm>
            <a:off x="609600" y="274637"/>
            <a:ext cx="10972800"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3" name="Google Shape;73;p11"/>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74" name="Google Shape;74;p11"/>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75" name="Google Shape;75;p1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sz="1200">
                <a:solidFill>
                  <a:srgbClr val="FFFFF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6488075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2"/>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81" name="Google Shape;81;p1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sz="1200">
                <a:solidFill>
                  <a:srgbClr val="FFFFF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20664496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spTree>
      <p:nvGrpSpPr>
        <p:cNvPr id="1" name="Shape 84"/>
        <p:cNvGrpSpPr/>
        <p:nvPr/>
      </p:nvGrpSpPr>
      <p:grpSpPr>
        <a:xfrm>
          <a:off x="0" y="0"/>
          <a:ext cx="0" cy="0"/>
          <a:chOff x="0" y="0"/>
          <a:chExt cx="0" cy="0"/>
        </a:xfrm>
      </p:grpSpPr>
      <p:sp>
        <p:nvSpPr>
          <p:cNvPr id="85" name="Google Shape;85;p13"/>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6" name="Google Shape;86;p13"/>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87" name="Google Shape;87;p1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sz="1200">
                <a:solidFill>
                  <a:srgbClr val="FFFFF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1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1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42510363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C3CD3-52EB-4792-A9D9-987CD03511F0}"/>
              </a:ext>
            </a:extLst>
          </p:cNvPr>
          <p:cNvSpPr>
            <a:spLocks noGrp="1"/>
          </p:cNvSpPr>
          <p:nvPr>
            <p:ph type="ctrTitle"/>
          </p:nvPr>
        </p:nvSpPr>
        <p:spPr>
          <a:xfrm>
            <a:off x="442914" y="441326"/>
            <a:ext cx="11306175" cy="2485349"/>
          </a:xfrm>
        </p:spPr>
        <p:txBody>
          <a:bodyPr wrap="square" lIns="0" tIns="0" rIns="0" bIns="0" anchor="b" anchorCtr="0">
            <a:normAutofit/>
          </a:bodyPr>
          <a:lstStyle>
            <a:lvl1pPr algn="l">
              <a:lnSpc>
                <a:spcPct val="100000"/>
              </a:lnSpc>
              <a:defRPr sz="3600">
                <a:solidFill>
                  <a:schemeClr val="tx2"/>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8737AA7E-2193-4D1B-A896-BA7E306494CB}"/>
              </a:ext>
            </a:extLst>
          </p:cNvPr>
          <p:cNvSpPr>
            <a:spLocks noGrp="1"/>
          </p:cNvSpPr>
          <p:nvPr>
            <p:ph type="subTitle" idx="1"/>
          </p:nvPr>
        </p:nvSpPr>
        <p:spPr>
          <a:xfrm>
            <a:off x="442914" y="3070799"/>
            <a:ext cx="11306175" cy="2445758"/>
          </a:xfrm>
        </p:spPr>
        <p:txBody>
          <a:bodyPr lIns="0" tIns="0" rIns="0" bIns="0">
            <a:normAutofit/>
          </a:bodyPr>
          <a:lstStyle>
            <a:lvl1pPr marL="0" indent="0" algn="l">
              <a:lnSpc>
                <a:spcPct val="104000"/>
              </a:lnSpc>
              <a:buNone/>
              <a:defRPr sz="3450">
                <a:solidFill>
                  <a:schemeClr val="tx2">
                    <a:alpha val="56000"/>
                  </a:schemeClr>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a:extLst>
              <a:ext uri="{FF2B5EF4-FFF2-40B4-BE49-F238E27FC236}">
                <a16:creationId xmlns:a16="http://schemas.microsoft.com/office/drawing/2014/main" id="{324A14B1-115B-40A3-9D71-3DE33E9DCE4E}"/>
              </a:ext>
            </a:extLst>
          </p:cNvPr>
          <p:cNvSpPr>
            <a:spLocks noGrp="1"/>
          </p:cNvSpPr>
          <p:nvPr>
            <p:ph type="dt" sz="half" idx="10"/>
          </p:nvPr>
        </p:nvSpPr>
        <p:spPr>
          <a:xfrm>
            <a:off x="442914" y="5957999"/>
            <a:ext cx="3457575" cy="900000"/>
          </a:xfrm>
          <a:prstGeom prst="rect">
            <a:avLst/>
          </a:prstGeom>
        </p:spPr>
        <p:txBody>
          <a:bodyPr/>
          <a:lstStyle>
            <a:lvl1pPr>
              <a:defRPr>
                <a:solidFill>
                  <a:schemeClr val="tx2"/>
                </a:solidFill>
                <a:latin typeface="+mn-lt"/>
              </a:defRPr>
            </a:lvl1pPr>
          </a:lstStyle>
          <a:p>
            <a:fld id="{8994394A-E95D-49DE-8614-F37E1FCF0AC3}" type="datetime2">
              <a:rPr lang="en-US" smtClean="0"/>
              <a:pPr/>
              <a:t>Monday, September 01, 2025</a:t>
            </a:fld>
            <a:endParaRPr lang="en-US" dirty="0"/>
          </a:p>
        </p:txBody>
      </p:sp>
      <p:sp>
        <p:nvSpPr>
          <p:cNvPr id="5" name="Footer Placeholder 4">
            <a:extLst>
              <a:ext uri="{FF2B5EF4-FFF2-40B4-BE49-F238E27FC236}">
                <a16:creationId xmlns:a16="http://schemas.microsoft.com/office/drawing/2014/main" id="{F0BC9B78-0E13-48BD-A3A2-B7E3C6090B83}"/>
              </a:ext>
            </a:extLst>
          </p:cNvPr>
          <p:cNvSpPr>
            <a:spLocks noGrp="1"/>
          </p:cNvSpPr>
          <p:nvPr>
            <p:ph type="ftr" sz="quarter" idx="11"/>
          </p:nvPr>
        </p:nvSpPr>
        <p:spPr>
          <a:xfrm>
            <a:off x="4367213" y="5957999"/>
            <a:ext cx="5400675" cy="900000"/>
          </a:xfrm>
          <a:prstGeom prst="rect">
            <a:avLst/>
          </a:prstGeom>
        </p:spPr>
        <p:txBody>
          <a:bodyPr/>
          <a:lstStyle>
            <a:lvl1pPr>
              <a:defRPr>
                <a:solidFill>
                  <a:schemeClr val="tx2"/>
                </a:solidFill>
                <a:latin typeface="+mn-lt"/>
              </a:defRPr>
            </a:lvl1pPr>
          </a:lstStyle>
          <a:p>
            <a:r>
              <a:rPr lang="en-US"/>
              <a:t>Sample Footer Text</a:t>
            </a:r>
            <a:endParaRPr lang="en-US" dirty="0"/>
          </a:p>
        </p:txBody>
      </p:sp>
      <p:sp>
        <p:nvSpPr>
          <p:cNvPr id="6" name="Slide Number Placeholder 5">
            <a:extLst>
              <a:ext uri="{FF2B5EF4-FFF2-40B4-BE49-F238E27FC236}">
                <a16:creationId xmlns:a16="http://schemas.microsoft.com/office/drawing/2014/main" id="{944484B9-0F7E-4817-BA9A-C43684759178}"/>
              </a:ext>
            </a:extLst>
          </p:cNvPr>
          <p:cNvSpPr>
            <a:spLocks noGrp="1"/>
          </p:cNvSpPr>
          <p:nvPr>
            <p:ph type="sldNum" sz="quarter" idx="12"/>
          </p:nvPr>
        </p:nvSpPr>
        <p:spPr>
          <a:xfrm>
            <a:off x="10236202" y="5957999"/>
            <a:ext cx="1476375" cy="900000"/>
          </a:xfrm>
          <a:prstGeom prst="rect">
            <a:avLst/>
          </a:prstGeom>
        </p:spPr>
        <p:txBody>
          <a:bodyPr tIns="72000" bIns="72000"/>
          <a:lstStyle>
            <a:lvl1pPr algn="r">
              <a:defRPr sz="2700" b="0">
                <a:ln w="6350">
                  <a:solidFill>
                    <a:schemeClr val="tx2">
                      <a:alpha val="80000"/>
                    </a:schemeClr>
                  </a:solidFill>
                </a:ln>
                <a:noFill/>
                <a:latin typeface="+mn-lt"/>
              </a:defRPr>
            </a:lvl1pPr>
          </a:lstStyle>
          <a:p>
            <a:fld id="{63F9D384-533B-4C4E-B660-F861AA07D173}" type="slidenum">
              <a:rPr lang="en-US" smtClean="0"/>
              <a:pPr/>
              <a:t>‹Nº›</a:t>
            </a:fld>
            <a:endParaRPr lang="en-US" dirty="0"/>
          </a:p>
        </p:txBody>
      </p:sp>
      <p:cxnSp>
        <p:nvCxnSpPr>
          <p:cNvPr id="10" name="Straight Connector 9">
            <a:extLst>
              <a:ext uri="{FF2B5EF4-FFF2-40B4-BE49-F238E27FC236}">
                <a16:creationId xmlns:a16="http://schemas.microsoft.com/office/drawing/2014/main" id="{5506D940-CD1A-46A6-8495-AD6F6CF8B13C}"/>
              </a:ext>
            </a:extLst>
          </p:cNvPr>
          <p:cNvCxnSpPr>
            <a:cxnSpLocks/>
          </p:cNvCxnSpPr>
          <p:nvPr/>
        </p:nvCxnSpPr>
        <p:spPr>
          <a:xfrm>
            <a:off x="0" y="5958000"/>
            <a:ext cx="12193200" cy="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2680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563C61C0-1A80-4431-B5B3-DDA269D6924B}" type="slidenum">
              <a:rPr lang="en-US" altLang="es-AR" smtClean="0"/>
              <a:pPr>
                <a:defRPr/>
              </a:pPr>
              <a:t>‹Nº›</a:t>
            </a:fld>
            <a:endParaRPr lang="en-US" altLang="es-AR"/>
          </a:p>
        </p:txBody>
      </p:sp>
    </p:spTree>
    <p:extLst>
      <p:ext uri="{BB962C8B-B14F-4D97-AF65-F5344CB8AC3E}">
        <p14:creationId xmlns:p14="http://schemas.microsoft.com/office/powerpoint/2010/main" val="3132106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fld id="{BB981E47-526D-4531-A481-5B514E7F93EE}" type="datetimeFigureOut">
              <a:rPr lang="es-ES_tradnl" smtClean="0"/>
              <a:pPr>
                <a:defRPr/>
              </a:pPr>
              <a:t>01/09/2025</a:t>
            </a:fld>
            <a:endParaRPr lang="es-ES_tradnl"/>
          </a:p>
        </p:txBody>
      </p:sp>
      <p:sp>
        <p:nvSpPr>
          <p:cNvPr id="8" name="Footer Placeholder 7"/>
          <p:cNvSpPr>
            <a:spLocks noGrp="1"/>
          </p:cNvSpPr>
          <p:nvPr>
            <p:ph type="ftr" sz="quarter" idx="11"/>
          </p:nvPr>
        </p:nvSpPr>
        <p:spPr/>
        <p:txBody>
          <a:bodyPr/>
          <a:lstStyle/>
          <a:p>
            <a:pPr>
              <a:defRPr/>
            </a:pPr>
            <a:endParaRPr lang="es-ES_tradnl"/>
          </a:p>
        </p:txBody>
      </p:sp>
      <p:sp>
        <p:nvSpPr>
          <p:cNvPr id="9" name="Slide Number Placeholder 8"/>
          <p:cNvSpPr>
            <a:spLocks noGrp="1"/>
          </p:cNvSpPr>
          <p:nvPr>
            <p:ph type="sldNum" sz="quarter" idx="12"/>
          </p:nvPr>
        </p:nvSpPr>
        <p:spPr/>
        <p:txBody>
          <a:bodyPr/>
          <a:lstStyle/>
          <a:p>
            <a:fld id="{4921890B-F804-420A-AE94-75AC2658FE5E}" type="slidenum">
              <a:rPr lang="es-ES_tradnl" altLang="es-AR" smtClean="0"/>
              <a:pPr/>
              <a:t>‹Nº›</a:t>
            </a:fld>
            <a:endParaRPr lang="es-ES_tradnl" altLang="es-AR"/>
          </a:p>
        </p:txBody>
      </p:sp>
    </p:spTree>
    <p:extLst>
      <p:ext uri="{BB962C8B-B14F-4D97-AF65-F5344CB8AC3E}">
        <p14:creationId xmlns:p14="http://schemas.microsoft.com/office/powerpoint/2010/main" val="2537809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chart">
  <p:cSld name="Títul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1534585" y="617538"/>
            <a:ext cx="10390716" cy="1143000"/>
          </a:xfrm>
        </p:spPr>
        <p:txBody>
          <a:bodyPr/>
          <a:lstStyle/>
          <a:p>
            <a:r>
              <a:rPr lang="es-ES"/>
              <a:t>Haga clic para modificar el estilo de título del patrón</a:t>
            </a:r>
            <a:endParaRPr lang="es-ES_tradnl"/>
          </a:p>
        </p:txBody>
      </p:sp>
      <p:sp>
        <p:nvSpPr>
          <p:cNvPr id="3" name="2 Marcador de gráfico"/>
          <p:cNvSpPr>
            <a:spLocks noGrp="1"/>
          </p:cNvSpPr>
          <p:nvPr>
            <p:ph type="chart" idx="1"/>
          </p:nvPr>
        </p:nvSpPr>
        <p:spPr>
          <a:xfrm>
            <a:off x="1576917" y="2017713"/>
            <a:ext cx="10363200" cy="4114800"/>
          </a:xfrm>
        </p:spPr>
        <p:txBody>
          <a:bodyPr rtlCol="0">
            <a:normAutofit/>
          </a:bodyPr>
          <a:lstStyle/>
          <a:p>
            <a:pPr lvl="0"/>
            <a:endParaRPr lang="es-ES_tradnl" noProof="0"/>
          </a:p>
        </p:txBody>
      </p:sp>
      <p:sp>
        <p:nvSpPr>
          <p:cNvPr id="4" name="3 Marcador de fecha">
            <a:extLst>
              <a:ext uri="{FF2B5EF4-FFF2-40B4-BE49-F238E27FC236}">
                <a16:creationId xmlns:a16="http://schemas.microsoft.com/office/drawing/2014/main" id="{2FA864D6-93E4-4F35-BFFC-BBA5F9984F20}"/>
              </a:ext>
            </a:extLst>
          </p:cNvPr>
          <p:cNvSpPr>
            <a:spLocks noGrp="1"/>
          </p:cNvSpPr>
          <p:nvPr>
            <p:ph type="dt" sz="half" idx="10"/>
          </p:nvPr>
        </p:nvSpPr>
        <p:spPr>
          <a:xfrm>
            <a:off x="1219200" y="6324600"/>
            <a:ext cx="2540000" cy="457200"/>
          </a:xfrm>
        </p:spPr>
        <p:txBody>
          <a:bodyPr/>
          <a:lstStyle>
            <a:lvl1pPr>
              <a:defRPr/>
            </a:lvl1pPr>
          </a:lstStyle>
          <a:p>
            <a:pPr>
              <a:defRPr/>
            </a:pPr>
            <a:endParaRPr lang="es-ES"/>
          </a:p>
        </p:txBody>
      </p:sp>
      <p:sp>
        <p:nvSpPr>
          <p:cNvPr id="5" name="4 Marcador de pie de página">
            <a:extLst>
              <a:ext uri="{FF2B5EF4-FFF2-40B4-BE49-F238E27FC236}">
                <a16:creationId xmlns:a16="http://schemas.microsoft.com/office/drawing/2014/main" id="{597F79DB-0BCC-42EE-9F2F-494B1AE3887A}"/>
              </a:ext>
            </a:extLst>
          </p:cNvPr>
          <p:cNvSpPr>
            <a:spLocks noGrp="1"/>
          </p:cNvSpPr>
          <p:nvPr>
            <p:ph type="ftr" sz="quarter" idx="11"/>
          </p:nvPr>
        </p:nvSpPr>
        <p:spPr>
          <a:xfrm>
            <a:off x="4470400" y="6324600"/>
            <a:ext cx="3860800" cy="457200"/>
          </a:xfrm>
        </p:spPr>
        <p:txBody>
          <a:bodyPr/>
          <a:lstStyle>
            <a:lvl1pPr>
              <a:defRPr/>
            </a:lvl1pPr>
          </a:lstStyle>
          <a:p>
            <a:pPr>
              <a:defRPr/>
            </a:pPr>
            <a:endParaRPr lang="es-ES"/>
          </a:p>
        </p:txBody>
      </p:sp>
      <p:sp>
        <p:nvSpPr>
          <p:cNvPr id="6" name="5 Marcador de número de diapositiva">
            <a:extLst>
              <a:ext uri="{FF2B5EF4-FFF2-40B4-BE49-F238E27FC236}">
                <a16:creationId xmlns:a16="http://schemas.microsoft.com/office/drawing/2014/main" id="{1F877124-20E8-4860-B564-77B77A44CD34}"/>
              </a:ext>
            </a:extLst>
          </p:cNvPr>
          <p:cNvSpPr>
            <a:spLocks noGrp="1"/>
          </p:cNvSpPr>
          <p:nvPr>
            <p:ph type="sldNum" sz="quarter" idx="12"/>
          </p:nvPr>
        </p:nvSpPr>
        <p:spPr>
          <a:xfrm>
            <a:off x="9042400" y="6324600"/>
            <a:ext cx="2540000" cy="457200"/>
          </a:xfrm>
        </p:spPr>
        <p:txBody>
          <a:bodyPr/>
          <a:lstStyle>
            <a:lvl1pPr>
              <a:defRPr/>
            </a:lvl1pPr>
          </a:lstStyle>
          <a:p>
            <a:fld id="{935EEA22-A4FA-4E01-A874-1B78D59567A7}" type="slidenum">
              <a:rPr lang="es-ES" altLang="es-AR"/>
              <a:pPr/>
              <a:t>‹Nº›</a:t>
            </a:fld>
            <a:endParaRPr lang="es-ES" altLang="es-AR"/>
          </a:p>
        </p:txBody>
      </p:sp>
    </p:spTree>
    <p:extLst>
      <p:ext uri="{BB962C8B-B14F-4D97-AF65-F5344CB8AC3E}">
        <p14:creationId xmlns:p14="http://schemas.microsoft.com/office/powerpoint/2010/main" val="3708612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ext" type="tx">
  <p:cSld name="Title and text">
    <p:spTree>
      <p:nvGrpSpPr>
        <p:cNvPr id="1" name="Shape 23"/>
        <p:cNvGrpSpPr/>
        <p:nvPr/>
      </p:nvGrpSpPr>
      <p:grpSpPr>
        <a:xfrm>
          <a:off x="0" y="0"/>
          <a:ext cx="0" cy="0"/>
          <a:chOff x="0" y="0"/>
          <a:chExt cx="0" cy="0"/>
        </a:xfrm>
      </p:grpSpPr>
      <p:sp>
        <p:nvSpPr>
          <p:cNvPr id="24" name="Google Shape;24;p2"/>
          <p:cNvSpPr txBox="1">
            <a:spLocks noGrp="1"/>
          </p:cNvSpPr>
          <p:nvPr>
            <p:ph type="title"/>
          </p:nvPr>
        </p:nvSpPr>
        <p:spPr>
          <a:xfrm>
            <a:off x="609600" y="277813"/>
            <a:ext cx="10972800" cy="1139825"/>
          </a:xfrm>
          <a:prstGeom prst="rect">
            <a:avLst/>
          </a:prstGeom>
          <a:noFill/>
          <a:ln>
            <a:noFill/>
          </a:ln>
        </p:spPr>
        <p:txBody>
          <a:bodyPr spcFirstLastPara="1" wrap="square" lIns="91425" tIns="45700" rIns="91425" bIns="45700" anchor="ctr" anchorCtr="1"/>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5" name="Google Shape;25;p2"/>
          <p:cNvSpPr txBox="1">
            <a:spLocks noGrp="1"/>
          </p:cNvSpPr>
          <p:nvPr>
            <p:ph type="body" idx="1"/>
          </p:nvPr>
        </p:nvSpPr>
        <p:spPr>
          <a:xfrm>
            <a:off x="609600" y="1600201"/>
            <a:ext cx="10972800" cy="4530725"/>
          </a:xfrm>
          <a:prstGeom prst="rect">
            <a:avLst/>
          </a:prstGeom>
          <a:noFill/>
          <a:ln>
            <a:noFill/>
          </a:ln>
        </p:spPr>
        <p:txBody>
          <a:bodyPr spcFirstLastPara="1" wrap="square" lIns="91425" tIns="45700" rIns="91425" bIns="45700" anchor="t" anchorCtr="0"/>
          <a:lstStyle>
            <a:lvl1pPr marL="457200" lvl="0" indent="-314325" algn="l">
              <a:spcBef>
                <a:spcPts val="360"/>
              </a:spcBef>
              <a:spcAft>
                <a:spcPts val="0"/>
              </a:spcAft>
              <a:buSzPts val="1350"/>
              <a:buChar char="●"/>
              <a:defRPr/>
            </a:lvl1pPr>
            <a:lvl2pPr marL="914400" lvl="1" indent="-314325" algn="l">
              <a:spcBef>
                <a:spcPts val="360"/>
              </a:spcBef>
              <a:spcAft>
                <a:spcPts val="0"/>
              </a:spcAft>
              <a:buSzPts val="1350"/>
              <a:buChar char="●"/>
              <a:defRPr/>
            </a:lvl2pPr>
            <a:lvl3pPr marL="1371600" lvl="2" indent="-314325" algn="l">
              <a:spcBef>
                <a:spcPts val="360"/>
              </a:spcBef>
              <a:spcAft>
                <a:spcPts val="0"/>
              </a:spcAft>
              <a:buSzPts val="1350"/>
              <a:buChar char="●"/>
              <a:defRPr/>
            </a:lvl3pPr>
            <a:lvl4pPr marL="1828800" lvl="3" indent="-314325" algn="l">
              <a:spcBef>
                <a:spcPts val="360"/>
              </a:spcBef>
              <a:spcAft>
                <a:spcPts val="0"/>
              </a:spcAft>
              <a:buSzPts val="1350"/>
              <a:buChar char="●"/>
              <a:defRPr/>
            </a:lvl4pPr>
            <a:lvl5pPr marL="2286000" lvl="4" indent="-314325" algn="l">
              <a:spcBef>
                <a:spcPts val="360"/>
              </a:spcBef>
              <a:spcAft>
                <a:spcPts val="0"/>
              </a:spcAft>
              <a:buSzPts val="1350"/>
              <a:buChar char="●"/>
              <a:defRPr/>
            </a:lvl5pPr>
            <a:lvl6pPr marL="2743200" lvl="5" indent="-314325" algn="l">
              <a:spcBef>
                <a:spcPts val="360"/>
              </a:spcBef>
              <a:spcAft>
                <a:spcPts val="0"/>
              </a:spcAft>
              <a:buSzPts val="1350"/>
              <a:buChar char="●"/>
              <a:defRPr/>
            </a:lvl6pPr>
            <a:lvl7pPr marL="3200400" lvl="6" indent="-314325" algn="l">
              <a:spcBef>
                <a:spcPts val="360"/>
              </a:spcBef>
              <a:spcAft>
                <a:spcPts val="0"/>
              </a:spcAft>
              <a:buSzPts val="1350"/>
              <a:buChar char="●"/>
              <a:defRPr/>
            </a:lvl7pPr>
            <a:lvl8pPr marL="3657600" lvl="7" indent="-314325" algn="l">
              <a:spcBef>
                <a:spcPts val="360"/>
              </a:spcBef>
              <a:spcAft>
                <a:spcPts val="0"/>
              </a:spcAft>
              <a:buSzPts val="1350"/>
              <a:buChar char="●"/>
              <a:defRPr/>
            </a:lvl8pPr>
            <a:lvl9pPr marL="4114800" lvl="8" indent="-314325" algn="l">
              <a:spcBef>
                <a:spcPts val="360"/>
              </a:spcBef>
              <a:spcAft>
                <a:spcPts val="0"/>
              </a:spcAft>
              <a:buSzPts val="1350"/>
              <a:buChar char="●"/>
              <a:defRPr/>
            </a:lvl9pPr>
          </a:lstStyle>
          <a:p>
            <a:endParaRPr/>
          </a:p>
        </p:txBody>
      </p:sp>
      <p:sp>
        <p:nvSpPr>
          <p:cNvPr id="26" name="Google Shape;26;p2"/>
          <p:cNvSpPr txBox="1">
            <a:spLocks noGrp="1"/>
          </p:cNvSpPr>
          <p:nvPr>
            <p:ph type="dt" idx="10"/>
          </p:nvPr>
        </p:nvSpPr>
        <p:spPr>
          <a:xfrm>
            <a:off x="609600" y="6248400"/>
            <a:ext cx="2844800" cy="457200"/>
          </a:xfrm>
          <a:prstGeom prst="rect">
            <a:avLst/>
          </a:prstGeom>
          <a:noFill/>
          <a:ln>
            <a:noFill/>
          </a:ln>
        </p:spPr>
        <p:txBody>
          <a:bodyPr spcFirstLastPara="1" wrap="square" lIns="91425" tIns="45700" rIns="91425" bIns="45700" anchor="t" anchorCtr="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
          <p:cNvSpPr txBox="1">
            <a:spLocks noGrp="1"/>
          </p:cNvSpPr>
          <p:nvPr>
            <p:ph type="sldNum" idx="12"/>
          </p:nvPr>
        </p:nvSpPr>
        <p:spPr>
          <a:xfrm>
            <a:off x="8737600" y="6248400"/>
            <a:ext cx="2844800" cy="457200"/>
          </a:xfrm>
          <a:prstGeom prst="rect">
            <a:avLst/>
          </a:prstGeom>
          <a:noFill/>
          <a:ln>
            <a:noFill/>
          </a:ln>
        </p:spPr>
        <p:txBody>
          <a:bodyPr spcFirstLastPara="1" wrap="square" lIns="91425" tIns="45700" rIns="91425" bIns="45700" anchor="t" anchorCtr="0">
            <a:noAutofit/>
          </a:bodyPr>
          <a:lstStyle>
            <a:lvl1pPr marL="0" lvl="0" indent="0" algn="r">
              <a:lnSpc>
                <a:spcPct val="100000"/>
              </a:lnSpc>
              <a:spcBef>
                <a:spcPts val="0"/>
              </a:spcBef>
              <a:spcAft>
                <a:spcPts val="0"/>
              </a:spcAft>
              <a:buNone/>
              <a:defRPr sz="1000">
                <a:solidFill>
                  <a:srgbClr val="FFFFFF"/>
                </a:solidFill>
              </a:defRPr>
            </a:lvl1pPr>
            <a:lvl2pPr marL="0" lvl="1" indent="0" algn="r">
              <a:lnSpc>
                <a:spcPct val="100000"/>
              </a:lnSpc>
              <a:spcBef>
                <a:spcPts val="0"/>
              </a:spcBef>
              <a:spcAft>
                <a:spcPts val="0"/>
              </a:spcAft>
              <a:buNone/>
              <a:defRPr sz="1000">
                <a:solidFill>
                  <a:srgbClr val="FFFFFF"/>
                </a:solidFill>
              </a:defRPr>
            </a:lvl2pPr>
            <a:lvl3pPr marL="0" lvl="2" indent="0" algn="r">
              <a:lnSpc>
                <a:spcPct val="100000"/>
              </a:lnSpc>
              <a:spcBef>
                <a:spcPts val="0"/>
              </a:spcBef>
              <a:spcAft>
                <a:spcPts val="0"/>
              </a:spcAft>
              <a:buNone/>
              <a:defRPr sz="1000">
                <a:solidFill>
                  <a:srgbClr val="FFFFFF"/>
                </a:solidFill>
              </a:defRPr>
            </a:lvl3pPr>
            <a:lvl4pPr marL="0" lvl="3" indent="0" algn="r">
              <a:lnSpc>
                <a:spcPct val="100000"/>
              </a:lnSpc>
              <a:spcBef>
                <a:spcPts val="0"/>
              </a:spcBef>
              <a:spcAft>
                <a:spcPts val="0"/>
              </a:spcAft>
              <a:buNone/>
              <a:defRPr sz="1000">
                <a:solidFill>
                  <a:srgbClr val="FFFFFF"/>
                </a:solidFill>
              </a:defRPr>
            </a:lvl4pPr>
            <a:lvl5pPr marL="0" lvl="4" indent="0" algn="r">
              <a:lnSpc>
                <a:spcPct val="100000"/>
              </a:lnSpc>
              <a:spcBef>
                <a:spcPts val="0"/>
              </a:spcBef>
              <a:spcAft>
                <a:spcPts val="0"/>
              </a:spcAft>
              <a:buNone/>
              <a:defRPr sz="1000">
                <a:solidFill>
                  <a:srgbClr val="FFFFFF"/>
                </a:solidFill>
              </a:defRPr>
            </a:lvl5pPr>
            <a:lvl6pPr marL="0" lvl="5" indent="0" algn="r">
              <a:lnSpc>
                <a:spcPct val="100000"/>
              </a:lnSpc>
              <a:spcBef>
                <a:spcPts val="0"/>
              </a:spcBef>
              <a:spcAft>
                <a:spcPts val="0"/>
              </a:spcAft>
              <a:buNone/>
              <a:defRPr sz="1000">
                <a:solidFill>
                  <a:srgbClr val="FFFFFF"/>
                </a:solidFill>
              </a:defRPr>
            </a:lvl6pPr>
            <a:lvl7pPr marL="0" lvl="6" indent="0" algn="r">
              <a:lnSpc>
                <a:spcPct val="100000"/>
              </a:lnSpc>
              <a:spcBef>
                <a:spcPts val="0"/>
              </a:spcBef>
              <a:spcAft>
                <a:spcPts val="0"/>
              </a:spcAft>
              <a:buNone/>
              <a:defRPr sz="1000">
                <a:solidFill>
                  <a:srgbClr val="FFFFFF"/>
                </a:solidFill>
              </a:defRPr>
            </a:lvl7pPr>
            <a:lvl8pPr marL="0" lvl="7" indent="0" algn="r">
              <a:lnSpc>
                <a:spcPct val="100000"/>
              </a:lnSpc>
              <a:spcBef>
                <a:spcPts val="0"/>
              </a:spcBef>
              <a:spcAft>
                <a:spcPts val="0"/>
              </a:spcAft>
              <a:buNone/>
              <a:defRPr sz="1000">
                <a:solidFill>
                  <a:srgbClr val="FFFFFF"/>
                </a:solidFill>
              </a:defRPr>
            </a:lvl8pPr>
            <a:lvl9pPr marL="0" lvl="8" indent="0" algn="r">
              <a:lnSpc>
                <a:spcPct val="100000"/>
              </a:lnSpc>
              <a:spcBef>
                <a:spcPts val="0"/>
              </a:spcBef>
              <a:spcAft>
                <a:spcPts val="0"/>
              </a:spcAft>
              <a:buNone/>
              <a:defRPr sz="1000">
                <a:solidFill>
                  <a:srgbClr val="FFFFFF"/>
                </a:solidFill>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1858380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sz="1200">
                <a:solidFill>
                  <a:srgbClr val="FFFFF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292045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type="tx">
  <p:cSld name="Title and text">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609600" y="274637"/>
            <a:ext cx="10972800"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1" name="Google Shape;21;p3"/>
          <p:cNvSpPr txBox="1">
            <a:spLocks noGrp="1"/>
          </p:cNvSpPr>
          <p:nvPr>
            <p:ph type="body" idx="1"/>
          </p:nvPr>
        </p:nvSpPr>
        <p:spPr>
          <a:xfrm>
            <a:off x="609600" y="1600200"/>
            <a:ext cx="10972800" cy="4525962"/>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2" name="Google Shape;22;p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1200">
                <a:solidFill>
                  <a:srgbClr val="FFFFFF"/>
                </a:solidFill>
                <a:latin typeface="Calibri"/>
                <a:ea typeface="Calibri"/>
                <a:cs typeface="Calibri"/>
                <a:sym typeface="Calibri"/>
              </a:defRPr>
            </a:lvl1pPr>
            <a:lvl2pPr marL="0" lvl="1" indent="0" algn="r">
              <a:lnSpc>
                <a:spcPct val="100000"/>
              </a:lnSpc>
              <a:spcBef>
                <a:spcPts val="0"/>
              </a:spcBef>
              <a:spcAft>
                <a:spcPts val="0"/>
              </a:spcAft>
              <a:buNone/>
              <a:defRPr sz="1200">
                <a:solidFill>
                  <a:srgbClr val="FFFFFF"/>
                </a:solidFill>
                <a:latin typeface="Calibri"/>
                <a:ea typeface="Calibri"/>
                <a:cs typeface="Calibri"/>
                <a:sym typeface="Calibri"/>
              </a:defRPr>
            </a:lvl2pPr>
            <a:lvl3pPr marL="0" lvl="2" indent="0" algn="r">
              <a:lnSpc>
                <a:spcPct val="100000"/>
              </a:lnSpc>
              <a:spcBef>
                <a:spcPts val="0"/>
              </a:spcBef>
              <a:spcAft>
                <a:spcPts val="0"/>
              </a:spcAft>
              <a:buNone/>
              <a:defRPr sz="1200">
                <a:solidFill>
                  <a:srgbClr val="FFFFFF"/>
                </a:solidFill>
                <a:latin typeface="Calibri"/>
                <a:ea typeface="Calibri"/>
                <a:cs typeface="Calibri"/>
                <a:sym typeface="Calibri"/>
              </a:defRPr>
            </a:lvl3pPr>
            <a:lvl4pPr marL="0" lvl="3" indent="0" algn="r">
              <a:lnSpc>
                <a:spcPct val="100000"/>
              </a:lnSpc>
              <a:spcBef>
                <a:spcPts val="0"/>
              </a:spcBef>
              <a:spcAft>
                <a:spcPts val="0"/>
              </a:spcAft>
              <a:buNone/>
              <a:defRPr sz="1200">
                <a:solidFill>
                  <a:srgbClr val="FFFFFF"/>
                </a:solidFill>
                <a:latin typeface="Calibri"/>
                <a:ea typeface="Calibri"/>
                <a:cs typeface="Calibri"/>
                <a:sym typeface="Calibri"/>
              </a:defRPr>
            </a:lvl4pPr>
            <a:lvl5pPr marL="0" lvl="4" indent="0" algn="r">
              <a:lnSpc>
                <a:spcPct val="100000"/>
              </a:lnSpc>
              <a:spcBef>
                <a:spcPts val="0"/>
              </a:spcBef>
              <a:spcAft>
                <a:spcPts val="0"/>
              </a:spcAft>
              <a:buNone/>
              <a:defRPr sz="1200">
                <a:solidFill>
                  <a:srgbClr val="FFFFFF"/>
                </a:solidFill>
                <a:latin typeface="Calibri"/>
                <a:ea typeface="Calibri"/>
                <a:cs typeface="Calibri"/>
                <a:sym typeface="Calibri"/>
              </a:defRPr>
            </a:lvl5pPr>
            <a:lvl6pPr marL="0" lvl="5" indent="0" algn="r">
              <a:lnSpc>
                <a:spcPct val="100000"/>
              </a:lnSpc>
              <a:spcBef>
                <a:spcPts val="0"/>
              </a:spcBef>
              <a:spcAft>
                <a:spcPts val="0"/>
              </a:spcAft>
              <a:buNone/>
              <a:defRPr sz="1200">
                <a:solidFill>
                  <a:srgbClr val="FFFFFF"/>
                </a:solidFill>
                <a:latin typeface="Calibri"/>
                <a:ea typeface="Calibri"/>
                <a:cs typeface="Calibri"/>
                <a:sym typeface="Calibri"/>
              </a:defRPr>
            </a:lvl6pPr>
            <a:lvl7pPr marL="0" lvl="6" indent="0" algn="r">
              <a:lnSpc>
                <a:spcPct val="100000"/>
              </a:lnSpc>
              <a:spcBef>
                <a:spcPts val="0"/>
              </a:spcBef>
              <a:spcAft>
                <a:spcPts val="0"/>
              </a:spcAft>
              <a:buNone/>
              <a:defRPr sz="1200">
                <a:solidFill>
                  <a:srgbClr val="FFFFFF"/>
                </a:solidFill>
                <a:latin typeface="Calibri"/>
                <a:ea typeface="Calibri"/>
                <a:cs typeface="Calibri"/>
                <a:sym typeface="Calibri"/>
              </a:defRPr>
            </a:lvl7pPr>
            <a:lvl8pPr marL="0" lvl="7" indent="0" algn="r">
              <a:lnSpc>
                <a:spcPct val="100000"/>
              </a:lnSpc>
              <a:spcBef>
                <a:spcPts val="0"/>
              </a:spcBef>
              <a:spcAft>
                <a:spcPts val="0"/>
              </a:spcAft>
              <a:buNone/>
              <a:defRPr sz="1200">
                <a:solidFill>
                  <a:srgbClr val="FFFFFF"/>
                </a:solidFill>
                <a:latin typeface="Calibri"/>
                <a:ea typeface="Calibri"/>
                <a:cs typeface="Calibri"/>
                <a:sym typeface="Calibri"/>
              </a:defRPr>
            </a:lvl8pPr>
            <a:lvl9pPr marL="0" lvl="8" indent="0" algn="r">
              <a:lnSpc>
                <a:spcPct val="100000"/>
              </a:lnSpc>
              <a:spcBef>
                <a:spcPts val="0"/>
              </a:spcBef>
              <a:spcAft>
                <a:spcPts val="0"/>
              </a:spcAft>
              <a:buNone/>
              <a:defRPr sz="1200">
                <a:solidFill>
                  <a:srgbClr val="FFFFFF"/>
                </a:solidFill>
                <a:latin typeface="Calibri"/>
                <a:ea typeface="Calibri"/>
                <a:cs typeface="Calibri"/>
                <a:sym typeface="Calibri"/>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2940355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609600" y="274637"/>
            <a:ext cx="10972800"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7" name="Google Shape;27;p4"/>
          <p:cNvSpPr txBox="1">
            <a:spLocks noGrp="1"/>
          </p:cNvSpPr>
          <p:nvPr>
            <p:ph type="body" idx="1"/>
          </p:nvPr>
        </p:nvSpPr>
        <p:spPr>
          <a:xfrm>
            <a:off x="609600" y="1600200"/>
            <a:ext cx="10972800" cy="4525962"/>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sz="1200">
                <a:solidFill>
                  <a:srgbClr val="FFFFF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1080687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rot="5400000">
            <a:off x="7285038" y="1828800"/>
            <a:ext cx="5851525" cy="2743200"/>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3" name="Google Shape;33;p5"/>
          <p:cNvSpPr txBox="1">
            <a:spLocks noGrp="1"/>
          </p:cNvSpPr>
          <p:nvPr>
            <p:ph type="body" idx="1"/>
          </p:nvPr>
        </p:nvSpPr>
        <p:spPr>
          <a:xfrm rot="5400000">
            <a:off x="1697039" y="-812799"/>
            <a:ext cx="5851525" cy="8026400"/>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34" name="Google Shape;34;p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sz="1200">
                <a:solidFill>
                  <a:srgbClr val="FFFFF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FFFFFF"/>
              </a:buClr>
              <a:buSzPts val="1200"/>
              <a:buFont typeface="Calibri"/>
              <a:buNone/>
              <a:defRPr sz="1200" b="0" i="0" u="none">
                <a:solidFill>
                  <a:srgbClr val="FFFFFF"/>
                </a:solidFill>
                <a:latin typeface="Calibri"/>
                <a:ea typeface="Calibri"/>
                <a:cs typeface="Calibri"/>
                <a:sym typeface="Calibri"/>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17929248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086052-6759-46BD-9531-D65FD95519FE}"/>
              </a:ext>
            </a:extLst>
          </p:cNvPr>
          <p:cNvSpPr>
            <a:spLocks noGrp="1"/>
          </p:cNvSpPr>
          <p:nvPr>
            <p:ph type="title"/>
          </p:nvPr>
        </p:nvSpPr>
        <p:spPr>
          <a:xfrm>
            <a:off x="1342800" y="327600"/>
            <a:ext cx="10407600" cy="1141200"/>
          </a:xfrm>
          <a:prstGeom prst="rect">
            <a:avLst/>
          </a:prstGeom>
        </p:spPr>
        <p:txBody>
          <a:bodyPr vert="horz" lIns="0" tIns="0" rIns="0" bIns="0" rtlCol="0" anchor="t"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4E3C3A5-7533-48B0-9C15-F01656766E96}"/>
              </a:ext>
            </a:extLst>
          </p:cNvPr>
          <p:cNvSpPr>
            <a:spLocks noGrp="1"/>
          </p:cNvSpPr>
          <p:nvPr>
            <p:ph type="body" idx="1"/>
          </p:nvPr>
        </p:nvSpPr>
        <p:spPr>
          <a:xfrm>
            <a:off x="1342800" y="2059199"/>
            <a:ext cx="10407600" cy="43560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7135256E-21FA-473A-8EAF-34CE9AD37240}"/>
              </a:ext>
            </a:extLst>
          </p:cNvPr>
          <p:cNvSpPr>
            <a:spLocks noGrp="1"/>
          </p:cNvSpPr>
          <p:nvPr>
            <p:ph type="dt" sz="half" idx="2"/>
          </p:nvPr>
        </p:nvSpPr>
        <p:spPr>
          <a:xfrm rot="5400000">
            <a:off x="-936000" y="1378800"/>
            <a:ext cx="2772000" cy="900000"/>
          </a:xfrm>
          <a:prstGeom prst="rect">
            <a:avLst/>
          </a:prstGeom>
        </p:spPr>
        <p:txBody>
          <a:bodyPr lIns="0" tIns="72000" rIns="0" bIns="72000" anchor="ctr" anchorCtr="0"/>
          <a:lstStyle>
            <a:lvl1pPr algn="l">
              <a:defRPr sz="1000" cap="all" spc="200" baseline="0">
                <a:solidFill>
                  <a:schemeClr val="tx2"/>
                </a:solidFill>
                <a:latin typeface="+mn-lt"/>
                <a:ea typeface="Microsoft Sans Serif" panose="020B0604020202020204" pitchFamily="34" charset="0"/>
                <a:cs typeface="Microsoft Sans Serif" panose="020B0604020202020204" pitchFamily="34" charset="0"/>
              </a:defRPr>
            </a:lvl1pPr>
          </a:lstStyle>
          <a:p>
            <a:fld id="{6C03BBDD-218C-4B2A-98A0-F5F369754705}" type="datetime2">
              <a:rPr lang="en-US" smtClean="0"/>
              <a:pPr/>
              <a:t>Monday, September 01, 2025</a:t>
            </a:fld>
            <a:endParaRPr lang="en-US" dirty="0">
              <a:latin typeface="+mn-lt"/>
            </a:endParaRPr>
          </a:p>
        </p:txBody>
      </p:sp>
      <p:sp>
        <p:nvSpPr>
          <p:cNvPr id="8" name="Footer Placeholder 4">
            <a:extLst>
              <a:ext uri="{FF2B5EF4-FFF2-40B4-BE49-F238E27FC236}">
                <a16:creationId xmlns:a16="http://schemas.microsoft.com/office/drawing/2014/main" id="{88A99857-D06D-4AFF-8777-07EF0A15F662}"/>
              </a:ext>
            </a:extLst>
          </p:cNvPr>
          <p:cNvSpPr>
            <a:spLocks noGrp="1"/>
          </p:cNvSpPr>
          <p:nvPr>
            <p:ph type="ftr" sz="quarter" idx="3"/>
          </p:nvPr>
        </p:nvSpPr>
        <p:spPr>
          <a:xfrm rot="5400000">
            <a:off x="-810000" y="4240800"/>
            <a:ext cx="2520000" cy="900000"/>
          </a:xfrm>
          <a:prstGeom prst="rect">
            <a:avLst/>
          </a:prstGeom>
        </p:spPr>
        <p:txBody>
          <a:bodyPr lIns="0" tIns="72000" rIns="0" bIns="72000" anchor="ctr" anchorCtr="0"/>
          <a:lstStyle>
            <a:lvl1pPr algn="l">
              <a:defRPr sz="1000" cap="all" spc="200" baseline="0">
                <a:solidFill>
                  <a:schemeClr val="tx2"/>
                </a:solidFill>
                <a:latin typeface="+mn-lt"/>
                <a:ea typeface="Microsoft Sans Serif" panose="020B0604020202020204" pitchFamily="34" charset="0"/>
                <a:cs typeface="Microsoft Sans Serif" panose="020B0604020202020204" pitchFamily="34" charset="0"/>
              </a:defRPr>
            </a:lvl1pPr>
          </a:lstStyle>
          <a:p>
            <a:r>
              <a:rPr lang="en-US"/>
              <a:t>Sample Footer Text</a:t>
            </a:r>
            <a:endParaRPr lang="en-US" dirty="0">
              <a:latin typeface="+mn-lt"/>
            </a:endParaRPr>
          </a:p>
        </p:txBody>
      </p:sp>
      <p:sp>
        <p:nvSpPr>
          <p:cNvPr id="9" name="Slide Number Placeholder 5">
            <a:extLst>
              <a:ext uri="{FF2B5EF4-FFF2-40B4-BE49-F238E27FC236}">
                <a16:creationId xmlns:a16="http://schemas.microsoft.com/office/drawing/2014/main" id="{9172703B-0DDF-46CE-AC34-6233579943D0}"/>
              </a:ext>
            </a:extLst>
          </p:cNvPr>
          <p:cNvSpPr>
            <a:spLocks noGrp="1"/>
          </p:cNvSpPr>
          <p:nvPr>
            <p:ph type="sldNum" sz="quarter" idx="4"/>
          </p:nvPr>
        </p:nvSpPr>
        <p:spPr>
          <a:xfrm>
            <a:off x="0" y="5958000"/>
            <a:ext cx="900000" cy="900000"/>
          </a:xfrm>
          <a:prstGeom prst="rect">
            <a:avLst/>
          </a:prstGeom>
        </p:spPr>
        <p:txBody>
          <a:bodyPr lIns="0" tIns="0" rIns="0" bIns="0" anchor="ctr" anchorCtr="0"/>
          <a:lstStyle>
            <a:lvl1pPr algn="ctr">
              <a:defRPr sz="3600" b="0">
                <a:ln w="6350">
                  <a:solidFill>
                    <a:schemeClr val="tx2">
                      <a:alpha val="80000"/>
                    </a:schemeClr>
                  </a:solidFill>
                </a:ln>
                <a:noFill/>
                <a:latin typeface="+mn-lt"/>
                <a:ea typeface="Microsoft Sans Serif" panose="020B0604020202020204" pitchFamily="34" charset="0"/>
                <a:cs typeface="Microsoft Sans Serif" panose="020B0604020202020204" pitchFamily="34" charset="0"/>
              </a:defRPr>
            </a:lvl1pPr>
          </a:lstStyle>
          <a:p>
            <a:fld id="{63F9D384-533B-4C4E-B660-F861AA07D173}" type="slidenum">
              <a:rPr lang="en-US" smtClean="0"/>
              <a:pPr/>
              <a:t>‹Nº›</a:t>
            </a:fld>
            <a:endParaRPr lang="en-US" dirty="0">
              <a:latin typeface="+mn-lt"/>
            </a:endParaRPr>
          </a:p>
        </p:txBody>
      </p:sp>
    </p:spTree>
    <p:extLst>
      <p:ext uri="{BB962C8B-B14F-4D97-AF65-F5344CB8AC3E}">
        <p14:creationId xmlns:p14="http://schemas.microsoft.com/office/powerpoint/2010/main" val="3081745970"/>
      </p:ext>
    </p:extLst>
  </p:cSld>
  <p:clrMap bg1="lt1" tx1="dk1" bg2="lt2" tx2="dk2" accent1="accent1" accent2="accent2" accent3="accent3" accent4="accent4" accent5="accent5" accent6="accent6" hlink="hlink" folHlink="folHlink"/>
  <p:sldLayoutIdLst>
    <p:sldLayoutId id="2147483752" r:id="rId1"/>
    <p:sldLayoutId id="2147483825" r:id="rId2"/>
    <p:sldLayoutId id="2147483826" r:id="rId3"/>
    <p:sldLayoutId id="2147483829" r:id="rId4"/>
    <p:sldLayoutId id="2147483831" r:id="rId5"/>
  </p:sldLayoutIdLst>
  <p:hf sldNum="0" hdr="0" ftr="0" dt="0"/>
  <p:txStyles>
    <p:titleStyle>
      <a:lvl1pPr algn="l" defTabSz="914400" rtl="0" eaLnBrk="1" latinLnBrk="0" hangingPunct="1">
        <a:lnSpc>
          <a:spcPct val="100000"/>
        </a:lnSpc>
        <a:spcBef>
          <a:spcPct val="0"/>
        </a:spcBef>
        <a:buNone/>
        <a:defRPr sz="4800" kern="1200">
          <a:solidFill>
            <a:schemeClr val="tx2"/>
          </a:solidFill>
          <a:latin typeface="+mj-lt"/>
          <a:ea typeface="Microsoft Sans Serif" panose="020B0604020202020204" pitchFamily="34" charset="0"/>
          <a:cs typeface="Microsoft Sans Serif" panose="020B0604020202020204" pitchFamily="34" charset="0"/>
        </a:defRPr>
      </a:lvl1pPr>
    </p:titleStyle>
    <p:bodyStyle>
      <a:lvl1pPr marL="360000" indent="-360000" algn="l" defTabSz="914400" rtl="0" eaLnBrk="1" latinLnBrk="0" hangingPunct="1">
        <a:lnSpc>
          <a:spcPct val="120000"/>
        </a:lnSpc>
        <a:spcBef>
          <a:spcPts val="800"/>
        </a:spcBef>
        <a:buSzPct val="70000"/>
        <a:buFont typeface="Wingdings 2" panose="05020102010507070707" pitchFamily="18" charset="2"/>
        <a:buChar char="à"/>
        <a:defRPr sz="2000" kern="1200">
          <a:solidFill>
            <a:schemeClr val="tx2">
              <a:alpha val="77000"/>
            </a:schemeClr>
          </a:solidFill>
          <a:latin typeface="+mn-lt"/>
          <a:ea typeface="Microsoft Sans Serif" panose="020B0604020202020204" pitchFamily="34" charset="0"/>
          <a:cs typeface="Microsoft Sans Serif" panose="020B0604020202020204" pitchFamily="34" charset="0"/>
        </a:defRPr>
      </a:lvl1pPr>
      <a:lvl2pPr marL="720000" indent="-360000" algn="l" defTabSz="914400" rtl="0" eaLnBrk="1" latinLnBrk="0" hangingPunct="1">
        <a:lnSpc>
          <a:spcPct val="120000"/>
        </a:lnSpc>
        <a:spcBef>
          <a:spcPts val="800"/>
        </a:spcBef>
        <a:buSzPct val="70000"/>
        <a:buFont typeface="Wingdings 2" panose="05020102010507070707" pitchFamily="18" charset="2"/>
        <a:buChar char="à"/>
        <a:defRPr sz="2000" kern="1200">
          <a:solidFill>
            <a:schemeClr val="tx2">
              <a:alpha val="77000"/>
            </a:schemeClr>
          </a:solidFill>
          <a:latin typeface="+mn-lt"/>
          <a:ea typeface="Microsoft Sans Serif" panose="020B0604020202020204" pitchFamily="34" charset="0"/>
          <a:cs typeface="Microsoft Sans Serif" panose="020B0604020202020204" pitchFamily="34" charset="0"/>
        </a:defRPr>
      </a:lvl2pPr>
      <a:lvl3pPr marL="1143000" indent="-288000" algn="l" defTabSz="914400" rtl="0" eaLnBrk="1" latinLnBrk="0" hangingPunct="1">
        <a:lnSpc>
          <a:spcPct val="120000"/>
        </a:lnSpc>
        <a:spcBef>
          <a:spcPts val="800"/>
        </a:spcBef>
        <a:buSzPct val="70000"/>
        <a:buFont typeface="Wingdings 2" panose="05020102010507070707" pitchFamily="18" charset="2"/>
        <a:buChar char="à"/>
        <a:defRPr sz="1600" kern="1200">
          <a:solidFill>
            <a:schemeClr val="tx2">
              <a:alpha val="77000"/>
            </a:schemeClr>
          </a:solidFill>
          <a:latin typeface="+mn-lt"/>
          <a:ea typeface="Microsoft Sans Serif" panose="020B0604020202020204" pitchFamily="34" charset="0"/>
          <a:cs typeface="Microsoft Sans Serif" panose="020B0604020202020204" pitchFamily="34" charset="0"/>
        </a:defRPr>
      </a:lvl3pPr>
      <a:lvl4pPr marL="1600200" indent="-288000" algn="l" defTabSz="914400" rtl="0" eaLnBrk="1" latinLnBrk="0" hangingPunct="1">
        <a:lnSpc>
          <a:spcPct val="120000"/>
        </a:lnSpc>
        <a:spcBef>
          <a:spcPts val="800"/>
        </a:spcBef>
        <a:buSzPct val="70000"/>
        <a:buFont typeface="Wingdings 2" panose="05020102010507070707" pitchFamily="18" charset="2"/>
        <a:buChar char="à"/>
        <a:defRPr sz="1600" kern="1200">
          <a:solidFill>
            <a:schemeClr val="tx2">
              <a:alpha val="77000"/>
            </a:schemeClr>
          </a:solidFill>
          <a:latin typeface="+mn-lt"/>
          <a:ea typeface="Microsoft Sans Serif" panose="020B0604020202020204" pitchFamily="34" charset="0"/>
          <a:cs typeface="Microsoft Sans Serif" panose="020B0604020202020204" pitchFamily="34" charset="0"/>
        </a:defRPr>
      </a:lvl4pPr>
      <a:lvl5pPr marL="2057400" indent="-288000" algn="l" defTabSz="914400" rtl="0" eaLnBrk="1" latinLnBrk="0" hangingPunct="1">
        <a:lnSpc>
          <a:spcPct val="120000"/>
        </a:lnSpc>
        <a:spcBef>
          <a:spcPts val="800"/>
        </a:spcBef>
        <a:buSzPct val="70000"/>
        <a:buFont typeface="Wingdings 2" panose="05020102010507070707" pitchFamily="18" charset="2"/>
        <a:buChar char="à"/>
        <a:defRPr sz="1600" kern="1200">
          <a:solidFill>
            <a:schemeClr val="tx2">
              <a:alpha val="77000"/>
            </a:schemeClr>
          </a:solidFill>
          <a:latin typeface="+mn-lt"/>
          <a:ea typeface="Microsoft Sans Serif" panose="020B0604020202020204" pitchFamily="34" charset="0"/>
          <a:cs typeface="Microsoft Sans Serif"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09600" y="274637"/>
            <a:ext cx="109728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4400" b="0" i="0" u="none" strike="noStrike" cap="none">
                <a:solidFill>
                  <a:schemeClr val="lt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lt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lt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lt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lt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lt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lt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lt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lt1"/>
                </a:solidFill>
                <a:latin typeface="Calibri"/>
                <a:ea typeface="Calibri"/>
                <a:cs typeface="Calibri"/>
                <a:sym typeface="Calibri"/>
              </a:defRPr>
            </a:lvl9pPr>
          </a:lstStyle>
          <a:p>
            <a:endParaRPr/>
          </a:p>
        </p:txBody>
      </p:sp>
      <p:sp>
        <p:nvSpPr>
          <p:cNvPr id="11" name="Google Shape;11;p1"/>
          <p:cNvSpPr txBox="1">
            <a:spLocks noGrp="1"/>
          </p:cNvSpPr>
          <p:nvPr>
            <p:ph type="body" idx="1"/>
          </p:nvPr>
        </p:nvSpPr>
        <p:spPr>
          <a:xfrm>
            <a:off x="609600" y="1600200"/>
            <a:ext cx="10972800" cy="4525962"/>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SzPts val="1400"/>
              <a:buNone/>
              <a:defRPr sz="1200" b="0"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1pPr>
            <a:lvl2pPr marL="0" marR="0" lvl="1" indent="0" algn="r" rtl="0">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2pPr>
            <a:lvl3pPr marL="0" marR="0" lvl="2" indent="0" algn="r" rtl="0">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3pPr>
            <a:lvl4pPr marL="0" marR="0" lvl="3" indent="0" algn="r" rtl="0">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4pPr>
            <a:lvl5pPr marL="0" marR="0" lvl="4" indent="0" algn="r" rtl="0">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5pPr>
            <a:lvl6pPr marL="0" marR="0" lvl="5" indent="0" algn="r" rtl="0">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6pPr>
            <a:lvl7pPr marL="0" marR="0" lvl="6" indent="0" algn="r" rtl="0">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7pPr>
            <a:lvl8pPr marL="0" marR="0" lvl="7" indent="0" algn="r" rtl="0">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8pPr>
            <a:lvl9pPr marL="0" marR="0" lvl="8" indent="0" algn="r" rtl="0">
              <a:lnSpc>
                <a:spcPct val="100000"/>
              </a:lnSpc>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9pPr>
          </a:lstStyle>
          <a:p>
            <a:fld id="{00000000-1234-1234-1234-123412341234}" type="slidenum">
              <a:rPr lang="en-US" smtClean="0"/>
              <a:pPr/>
              <a:t>‹Nº›</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768526050"/>
      </p:ext>
    </p:extLst>
  </p:cSld>
  <p:clrMap bg1="lt1" tx1="dk1" bg2="dk2" tx2="lt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086052-6759-46BD-9531-D65FD95519FE}"/>
              </a:ext>
            </a:extLst>
          </p:cNvPr>
          <p:cNvSpPr>
            <a:spLocks noGrp="1"/>
          </p:cNvSpPr>
          <p:nvPr>
            <p:ph type="title"/>
          </p:nvPr>
        </p:nvSpPr>
        <p:spPr>
          <a:xfrm>
            <a:off x="1342800" y="327600"/>
            <a:ext cx="10407600" cy="1141200"/>
          </a:xfrm>
          <a:prstGeom prst="rect">
            <a:avLst/>
          </a:prstGeom>
        </p:spPr>
        <p:txBody>
          <a:bodyPr vert="horz" lIns="0" tIns="0" rIns="0" bIns="0" rtlCol="0" anchor="t"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4E3C3A5-7533-48B0-9C15-F01656766E96}"/>
              </a:ext>
            </a:extLst>
          </p:cNvPr>
          <p:cNvSpPr>
            <a:spLocks noGrp="1"/>
          </p:cNvSpPr>
          <p:nvPr>
            <p:ph type="body" idx="1"/>
          </p:nvPr>
        </p:nvSpPr>
        <p:spPr>
          <a:xfrm>
            <a:off x="1342800" y="2059199"/>
            <a:ext cx="10407600" cy="43560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7135256E-21FA-473A-8EAF-34CE9AD37240}"/>
              </a:ext>
            </a:extLst>
          </p:cNvPr>
          <p:cNvSpPr>
            <a:spLocks noGrp="1"/>
          </p:cNvSpPr>
          <p:nvPr>
            <p:ph type="dt" sz="half" idx="2"/>
          </p:nvPr>
        </p:nvSpPr>
        <p:spPr>
          <a:xfrm rot="5400000">
            <a:off x="-936000" y="1378800"/>
            <a:ext cx="2772000" cy="900000"/>
          </a:xfrm>
          <a:prstGeom prst="rect">
            <a:avLst/>
          </a:prstGeom>
        </p:spPr>
        <p:txBody>
          <a:bodyPr lIns="0" tIns="72000" rIns="0" bIns="72000" anchor="ctr" anchorCtr="0"/>
          <a:lstStyle>
            <a:lvl1pPr algn="l">
              <a:defRPr sz="750" cap="all" spc="150" baseline="0">
                <a:solidFill>
                  <a:schemeClr val="tx2"/>
                </a:solidFill>
                <a:latin typeface="+mn-lt"/>
                <a:ea typeface="Microsoft Sans Serif" panose="020B0604020202020204" pitchFamily="34" charset="0"/>
                <a:cs typeface="Microsoft Sans Serif" panose="020B0604020202020204" pitchFamily="34" charset="0"/>
              </a:defRPr>
            </a:lvl1pPr>
          </a:lstStyle>
          <a:p>
            <a:fld id="{6C03BBDD-218C-4B2A-98A0-F5F369754705}" type="datetime2">
              <a:rPr lang="en-US" smtClean="0"/>
              <a:pPr/>
              <a:t>Monday, September 01, 2025</a:t>
            </a:fld>
            <a:endParaRPr lang="en-US" dirty="0">
              <a:latin typeface="+mn-lt"/>
            </a:endParaRPr>
          </a:p>
        </p:txBody>
      </p:sp>
      <p:sp>
        <p:nvSpPr>
          <p:cNvPr id="8" name="Footer Placeholder 4">
            <a:extLst>
              <a:ext uri="{FF2B5EF4-FFF2-40B4-BE49-F238E27FC236}">
                <a16:creationId xmlns:a16="http://schemas.microsoft.com/office/drawing/2014/main" id="{88A99857-D06D-4AFF-8777-07EF0A15F662}"/>
              </a:ext>
            </a:extLst>
          </p:cNvPr>
          <p:cNvSpPr>
            <a:spLocks noGrp="1"/>
          </p:cNvSpPr>
          <p:nvPr>
            <p:ph type="ftr" sz="quarter" idx="3"/>
          </p:nvPr>
        </p:nvSpPr>
        <p:spPr>
          <a:xfrm rot="5400000">
            <a:off x="-810000" y="4240800"/>
            <a:ext cx="2520000" cy="900000"/>
          </a:xfrm>
          <a:prstGeom prst="rect">
            <a:avLst/>
          </a:prstGeom>
        </p:spPr>
        <p:txBody>
          <a:bodyPr lIns="0" tIns="72000" rIns="0" bIns="72000" anchor="ctr" anchorCtr="0"/>
          <a:lstStyle>
            <a:lvl1pPr algn="l">
              <a:defRPr sz="750" cap="all" spc="150" baseline="0">
                <a:solidFill>
                  <a:schemeClr val="tx2"/>
                </a:solidFill>
                <a:latin typeface="+mn-lt"/>
                <a:ea typeface="Microsoft Sans Serif" panose="020B0604020202020204" pitchFamily="34" charset="0"/>
                <a:cs typeface="Microsoft Sans Serif" panose="020B0604020202020204" pitchFamily="34" charset="0"/>
              </a:defRPr>
            </a:lvl1pPr>
          </a:lstStyle>
          <a:p>
            <a:r>
              <a:rPr lang="en-US"/>
              <a:t>Sample Footer Text</a:t>
            </a:r>
            <a:endParaRPr lang="en-US" dirty="0">
              <a:latin typeface="+mn-lt"/>
            </a:endParaRPr>
          </a:p>
        </p:txBody>
      </p:sp>
      <p:sp>
        <p:nvSpPr>
          <p:cNvPr id="9" name="Slide Number Placeholder 5">
            <a:extLst>
              <a:ext uri="{FF2B5EF4-FFF2-40B4-BE49-F238E27FC236}">
                <a16:creationId xmlns:a16="http://schemas.microsoft.com/office/drawing/2014/main" id="{9172703B-0DDF-46CE-AC34-6233579943D0}"/>
              </a:ext>
            </a:extLst>
          </p:cNvPr>
          <p:cNvSpPr>
            <a:spLocks noGrp="1"/>
          </p:cNvSpPr>
          <p:nvPr>
            <p:ph type="sldNum" sz="quarter" idx="4"/>
          </p:nvPr>
        </p:nvSpPr>
        <p:spPr>
          <a:xfrm>
            <a:off x="0" y="5958000"/>
            <a:ext cx="900000" cy="900000"/>
          </a:xfrm>
          <a:prstGeom prst="rect">
            <a:avLst/>
          </a:prstGeom>
        </p:spPr>
        <p:txBody>
          <a:bodyPr lIns="0" tIns="0" rIns="0" bIns="0" anchor="ctr" anchorCtr="0"/>
          <a:lstStyle>
            <a:lvl1pPr algn="ctr">
              <a:defRPr sz="2700" b="0">
                <a:ln w="6350">
                  <a:solidFill>
                    <a:schemeClr val="tx2">
                      <a:alpha val="80000"/>
                    </a:schemeClr>
                  </a:solidFill>
                </a:ln>
                <a:noFill/>
                <a:latin typeface="+mn-lt"/>
                <a:ea typeface="Microsoft Sans Serif" panose="020B0604020202020204" pitchFamily="34" charset="0"/>
                <a:cs typeface="Microsoft Sans Serif" panose="020B0604020202020204" pitchFamily="34" charset="0"/>
              </a:defRPr>
            </a:lvl1pPr>
          </a:lstStyle>
          <a:p>
            <a:fld id="{63F9D384-533B-4C4E-B660-F861AA07D173}" type="slidenum">
              <a:rPr lang="en-US" smtClean="0"/>
              <a:pPr/>
              <a:t>‹Nº›</a:t>
            </a:fld>
            <a:endParaRPr lang="en-US" dirty="0">
              <a:latin typeface="+mn-lt"/>
            </a:endParaRPr>
          </a:p>
        </p:txBody>
      </p:sp>
    </p:spTree>
    <p:extLst>
      <p:ext uri="{BB962C8B-B14F-4D97-AF65-F5344CB8AC3E}">
        <p14:creationId xmlns:p14="http://schemas.microsoft.com/office/powerpoint/2010/main" val="3860359144"/>
      </p:ext>
    </p:extLst>
  </p:cSld>
  <p:clrMap bg1="lt1" tx1="dk1" bg2="lt2" tx2="dk2" accent1="accent1" accent2="accent2" accent3="accent3" accent4="accent4" accent5="accent5" accent6="accent6" hlink="hlink" folHlink="folHlink"/>
  <p:sldLayoutIdLst>
    <p:sldLayoutId id="2147483824" r:id="rId1"/>
  </p:sldLayoutIdLst>
  <p:hf sldNum="0" hdr="0" ftr="0" dt="0"/>
  <p:txStyles>
    <p:titleStyle>
      <a:lvl1pPr algn="l" defTabSz="685800" rtl="0" eaLnBrk="1" latinLnBrk="0" hangingPunct="1">
        <a:lnSpc>
          <a:spcPct val="100000"/>
        </a:lnSpc>
        <a:spcBef>
          <a:spcPct val="0"/>
        </a:spcBef>
        <a:buNone/>
        <a:defRPr sz="3600" kern="1200">
          <a:solidFill>
            <a:schemeClr val="tx2"/>
          </a:solidFill>
          <a:latin typeface="+mj-lt"/>
          <a:ea typeface="Microsoft Sans Serif" panose="020B0604020202020204" pitchFamily="34" charset="0"/>
          <a:cs typeface="Microsoft Sans Serif" panose="020B0604020202020204" pitchFamily="34" charset="0"/>
        </a:defRPr>
      </a:lvl1pPr>
    </p:titleStyle>
    <p:bodyStyle>
      <a:lvl1pPr marL="270000" indent="-270000" algn="l" defTabSz="685800" rtl="0" eaLnBrk="1" latinLnBrk="0" hangingPunct="1">
        <a:lnSpc>
          <a:spcPct val="120000"/>
        </a:lnSpc>
        <a:spcBef>
          <a:spcPts val="600"/>
        </a:spcBef>
        <a:buSzPct val="70000"/>
        <a:buFont typeface="Wingdings 2" panose="05020102010507070707" pitchFamily="18" charset="2"/>
        <a:buChar char="à"/>
        <a:defRPr sz="1500" kern="1200">
          <a:solidFill>
            <a:schemeClr val="tx2">
              <a:alpha val="77000"/>
            </a:schemeClr>
          </a:solidFill>
          <a:latin typeface="+mn-lt"/>
          <a:ea typeface="Microsoft Sans Serif" panose="020B0604020202020204" pitchFamily="34" charset="0"/>
          <a:cs typeface="Microsoft Sans Serif" panose="020B0604020202020204" pitchFamily="34" charset="0"/>
        </a:defRPr>
      </a:lvl1pPr>
      <a:lvl2pPr marL="540000" indent="-270000" algn="l" defTabSz="685800" rtl="0" eaLnBrk="1" latinLnBrk="0" hangingPunct="1">
        <a:lnSpc>
          <a:spcPct val="120000"/>
        </a:lnSpc>
        <a:spcBef>
          <a:spcPts val="600"/>
        </a:spcBef>
        <a:buSzPct val="70000"/>
        <a:buFont typeface="Wingdings 2" panose="05020102010507070707" pitchFamily="18" charset="2"/>
        <a:buChar char="à"/>
        <a:defRPr sz="1500" kern="1200">
          <a:solidFill>
            <a:schemeClr val="tx2">
              <a:alpha val="77000"/>
            </a:schemeClr>
          </a:solidFill>
          <a:latin typeface="+mn-lt"/>
          <a:ea typeface="Microsoft Sans Serif" panose="020B0604020202020204" pitchFamily="34" charset="0"/>
          <a:cs typeface="Microsoft Sans Serif" panose="020B0604020202020204" pitchFamily="34" charset="0"/>
        </a:defRPr>
      </a:lvl2pPr>
      <a:lvl3pPr marL="857250" indent="-216000" algn="l" defTabSz="685800" rtl="0" eaLnBrk="1" latinLnBrk="0" hangingPunct="1">
        <a:lnSpc>
          <a:spcPct val="120000"/>
        </a:lnSpc>
        <a:spcBef>
          <a:spcPts val="600"/>
        </a:spcBef>
        <a:buSzPct val="70000"/>
        <a:buFont typeface="Wingdings 2" panose="05020102010507070707" pitchFamily="18" charset="2"/>
        <a:buChar char="à"/>
        <a:defRPr sz="1200" kern="1200">
          <a:solidFill>
            <a:schemeClr val="tx2">
              <a:alpha val="77000"/>
            </a:schemeClr>
          </a:solidFill>
          <a:latin typeface="+mn-lt"/>
          <a:ea typeface="Microsoft Sans Serif" panose="020B0604020202020204" pitchFamily="34" charset="0"/>
          <a:cs typeface="Microsoft Sans Serif" panose="020B0604020202020204" pitchFamily="34" charset="0"/>
        </a:defRPr>
      </a:lvl3pPr>
      <a:lvl4pPr marL="1200150" indent="-216000" algn="l" defTabSz="685800" rtl="0" eaLnBrk="1" latinLnBrk="0" hangingPunct="1">
        <a:lnSpc>
          <a:spcPct val="120000"/>
        </a:lnSpc>
        <a:spcBef>
          <a:spcPts val="600"/>
        </a:spcBef>
        <a:buSzPct val="70000"/>
        <a:buFont typeface="Wingdings 2" panose="05020102010507070707" pitchFamily="18" charset="2"/>
        <a:buChar char="à"/>
        <a:defRPr sz="1200" kern="1200">
          <a:solidFill>
            <a:schemeClr val="tx2">
              <a:alpha val="77000"/>
            </a:schemeClr>
          </a:solidFill>
          <a:latin typeface="+mn-lt"/>
          <a:ea typeface="Microsoft Sans Serif" panose="020B0604020202020204" pitchFamily="34" charset="0"/>
          <a:cs typeface="Microsoft Sans Serif" panose="020B0604020202020204" pitchFamily="34" charset="0"/>
        </a:defRPr>
      </a:lvl4pPr>
      <a:lvl5pPr marL="1543050" indent="-216000" algn="l" defTabSz="685800" rtl="0" eaLnBrk="1" latinLnBrk="0" hangingPunct="1">
        <a:lnSpc>
          <a:spcPct val="120000"/>
        </a:lnSpc>
        <a:spcBef>
          <a:spcPts val="600"/>
        </a:spcBef>
        <a:buSzPct val="70000"/>
        <a:buFont typeface="Wingdings 2" panose="05020102010507070707" pitchFamily="18" charset="2"/>
        <a:buChar char="à"/>
        <a:defRPr sz="1200" kern="1200">
          <a:solidFill>
            <a:schemeClr val="tx2">
              <a:alpha val="77000"/>
            </a:schemeClr>
          </a:solidFill>
          <a:latin typeface="+mn-lt"/>
          <a:ea typeface="Microsoft Sans Serif" panose="020B0604020202020204" pitchFamily="34" charset="0"/>
          <a:cs typeface="Microsoft Sans Serif"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4.xml"/><Relationship Id="rId5" Type="http://schemas.openxmlformats.org/officeDocument/2006/relationships/image" Target="../media/image17.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5.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21.jpg"/><Relationship Id="rId4" Type="http://schemas.openxmlformats.org/officeDocument/2006/relationships/image" Target="../media/image2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24.jpeg"/><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32.png"/><Relationship Id="rId5" Type="http://schemas.openxmlformats.org/officeDocument/2006/relationships/image" Target="../media/image30.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35.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5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microsoft.com/office/2007/relationships/hdphoto" Target="../media/hdphoto2.wdp"/></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65.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3.xml"/><Relationship Id="rId4" Type="http://schemas.openxmlformats.org/officeDocument/2006/relationships/image" Target="../media/image69.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E9B84BEE-2A8B-412A-96B4-6B7BA6DBE500}"/>
              </a:ext>
            </a:extLst>
          </p:cNvPr>
          <p:cNvGrpSpPr/>
          <p:nvPr/>
        </p:nvGrpSpPr>
        <p:grpSpPr>
          <a:xfrm>
            <a:off x="868524" y="260648"/>
            <a:ext cx="10772092" cy="5664795"/>
            <a:chOff x="868524" y="260648"/>
            <a:chExt cx="10772092" cy="5664795"/>
          </a:xfrm>
        </p:grpSpPr>
        <p:sp>
          <p:nvSpPr>
            <p:cNvPr id="7" name="Rectangle 7">
              <a:extLst>
                <a:ext uri="{FF2B5EF4-FFF2-40B4-BE49-F238E27FC236}">
                  <a16:creationId xmlns:a16="http://schemas.microsoft.com/office/drawing/2014/main" id="{15C0D36B-9734-47E8-B0A7-455675BBFC48}"/>
                </a:ext>
              </a:extLst>
            </p:cNvPr>
            <p:cNvSpPr>
              <a:spLocks noChangeArrowheads="1"/>
            </p:cNvSpPr>
            <p:nvPr/>
          </p:nvSpPr>
          <p:spPr bwMode="auto">
            <a:xfrm>
              <a:off x="888905" y="1483618"/>
              <a:ext cx="6858000" cy="91440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 name="Rectangle 5">
              <a:extLst>
                <a:ext uri="{FF2B5EF4-FFF2-40B4-BE49-F238E27FC236}">
                  <a16:creationId xmlns:a16="http://schemas.microsoft.com/office/drawing/2014/main" id="{5431A9F5-812C-48E6-91F7-CF2F693620CA}"/>
                </a:ext>
              </a:extLst>
            </p:cNvPr>
            <p:cNvSpPr>
              <a:spLocks noChangeArrowheads="1"/>
            </p:cNvSpPr>
            <p:nvPr/>
          </p:nvSpPr>
          <p:spPr bwMode="auto">
            <a:xfrm>
              <a:off x="2641505" y="1878906"/>
              <a:ext cx="4800600" cy="1231900"/>
            </a:xfrm>
            <a:prstGeom prst="rect">
              <a:avLst/>
            </a:prstGeom>
            <a:gradFill rotWithShape="1">
              <a:gsLst>
                <a:gs pos="0">
                  <a:srgbClr val="FFFFFF"/>
                </a:gs>
                <a:gs pos="100000">
                  <a:srgbClr val="DDDDDD"/>
                </a:gs>
              </a:gsLst>
              <a:path path="shape">
                <a:fillToRect l="50000" t="50000" r="50000" b="50000"/>
              </a:path>
            </a:gradFill>
            <a:ln w="9525">
              <a:solidFill>
                <a:srgbClr val="000000"/>
              </a:solidFill>
              <a:miter lim="800000"/>
              <a:headEnd/>
              <a:tailEnd/>
            </a:ln>
            <a:effectLst>
              <a:outerShdw dist="107763" dir="2700000" algn="ctr" rotWithShape="0">
                <a:srgbClr val="808080">
                  <a:alpha val="50000"/>
                </a:srgbClr>
              </a:outerShdw>
            </a:effectLst>
          </p:spPr>
          <p:txBody>
            <a:bodyPr vert="horz" wrap="square" lIns="86868" tIns="43434" rIns="86868" bIns="43434"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AR" sz="20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Material para el desarrollo de talleres</a:t>
              </a:r>
              <a:endParaRPr kumimoji="0" lang="es-ES" altLang="es-A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AR" sz="1700" b="0"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cs typeface="Arial" panose="020B0604020202020204" pitchFamily="34" charset="0"/>
                </a:rPr>
                <a:t>Cátedra de Anatomía y Fisiología Patológicas</a:t>
              </a:r>
              <a:endParaRPr kumimoji="0" lang="es-ES" altLang="es-A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AR" sz="17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Área DEFENSA</a:t>
              </a:r>
              <a:endParaRPr kumimoji="0" lang="es-ES" altLang="es-AR" sz="1800" b="0" i="0" u="none" strike="noStrike" cap="none" normalizeH="0" baseline="0" dirty="0">
                <a:ln>
                  <a:noFill/>
                </a:ln>
                <a:solidFill>
                  <a:schemeClr val="tx1"/>
                </a:solidFill>
                <a:effectLst/>
                <a:latin typeface="Arial" panose="020B0604020202020204" pitchFamily="34" charset="0"/>
              </a:endParaRPr>
            </a:p>
          </p:txBody>
        </p:sp>
        <p:sp>
          <p:nvSpPr>
            <p:cNvPr id="8" name="Rectangle 3">
              <a:extLst>
                <a:ext uri="{FF2B5EF4-FFF2-40B4-BE49-F238E27FC236}">
                  <a16:creationId xmlns:a16="http://schemas.microsoft.com/office/drawing/2014/main" id="{462881D8-DD7D-41B5-BC5E-1CDA46888378}"/>
                </a:ext>
              </a:extLst>
            </p:cNvPr>
            <p:cNvSpPr>
              <a:spLocks noChangeArrowheads="1"/>
            </p:cNvSpPr>
            <p:nvPr/>
          </p:nvSpPr>
          <p:spPr bwMode="auto">
            <a:xfrm>
              <a:off x="888905" y="3704531"/>
              <a:ext cx="6858000" cy="91440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nvGrpSpPr>
            <p:cNvPr id="30" name="Grupo 29">
              <a:extLst>
                <a:ext uri="{FF2B5EF4-FFF2-40B4-BE49-F238E27FC236}">
                  <a16:creationId xmlns:a16="http://schemas.microsoft.com/office/drawing/2014/main" id="{F16A3277-A270-4232-A6D4-ADAE98D4D5E5}"/>
                </a:ext>
              </a:extLst>
            </p:cNvPr>
            <p:cNvGrpSpPr/>
            <p:nvPr/>
          </p:nvGrpSpPr>
          <p:grpSpPr>
            <a:xfrm>
              <a:off x="1269905" y="3429000"/>
              <a:ext cx="7994447" cy="2496443"/>
              <a:chOff x="1269905" y="3429000"/>
              <a:chExt cx="7994447" cy="2496443"/>
            </a:xfrm>
          </p:grpSpPr>
          <p:sp>
            <p:nvSpPr>
              <p:cNvPr id="12" name="Rectangle 2">
                <a:extLst>
                  <a:ext uri="{FF2B5EF4-FFF2-40B4-BE49-F238E27FC236}">
                    <a16:creationId xmlns:a16="http://schemas.microsoft.com/office/drawing/2014/main" id="{62CEF1B0-9EA7-4B81-989D-1A01E2518417}"/>
                  </a:ext>
                </a:extLst>
              </p:cNvPr>
              <p:cNvSpPr>
                <a:spLocks noChangeArrowheads="1"/>
              </p:cNvSpPr>
              <p:nvPr/>
            </p:nvSpPr>
            <p:spPr bwMode="auto">
              <a:xfrm>
                <a:off x="1269905" y="3831531"/>
                <a:ext cx="1295400" cy="1371600"/>
              </a:xfrm>
              <a:prstGeom prst="rect">
                <a:avLst/>
              </a:prstGeom>
              <a:solidFill>
                <a:srgbClr val="DDDDDD"/>
              </a:solidFill>
              <a:ln w="28575">
                <a:solidFill>
                  <a:srgbClr val="000000"/>
                </a:solidFill>
                <a:miter lim="800000"/>
                <a:headEnd/>
                <a:tailEnd/>
              </a:ln>
            </p:spPr>
            <p:txBody>
              <a:bodyPr vert="horz" wrap="square" lIns="86868" tIns="43434" rIns="86868" bIns="43434"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AR" sz="15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AR" sz="15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TALLER</a:t>
                </a:r>
                <a:endParaRPr kumimoji="0" lang="es-AR" altLang="es-AR" sz="10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AR" sz="5000" b="1" i="0" u="none" strike="noStrike" cap="none" normalizeH="0" baseline="0" dirty="0">
                    <a:ln>
                      <a:noFill/>
                    </a:ln>
                    <a:solidFill>
                      <a:srgbClr val="000000"/>
                    </a:solidFill>
                    <a:effectLst>
                      <a:outerShdw blurRad="38100" dist="38100" dir="2700000" algn="tl">
                        <a:srgbClr val="FFFFFF"/>
                      </a:outerShdw>
                    </a:effectLst>
                    <a:latin typeface="Arial" panose="020B0604020202020204" pitchFamily="34" charset="0"/>
                    <a:ea typeface="Times New Roman" panose="02020603050405020304" pitchFamily="18" charset="0"/>
                    <a:cs typeface="Arial" panose="020B0604020202020204" pitchFamily="34" charset="0"/>
                  </a:rPr>
                  <a:t>3</a:t>
                </a:r>
                <a:endParaRPr kumimoji="0" lang="es-ES" altLang="es-AR" sz="1800" b="0" i="0" u="none" strike="noStrike" cap="none" normalizeH="0" baseline="0" dirty="0">
                  <a:ln>
                    <a:noFill/>
                  </a:ln>
                  <a:solidFill>
                    <a:schemeClr val="tx1"/>
                  </a:solidFill>
                  <a:effectLst/>
                  <a:latin typeface="Arial" panose="020B0604020202020204" pitchFamily="34" charset="0"/>
                </a:endParaRPr>
              </a:p>
            </p:txBody>
          </p:sp>
          <p:sp>
            <p:nvSpPr>
              <p:cNvPr id="14" name="Rectangle 1">
                <a:extLst>
                  <a:ext uri="{FF2B5EF4-FFF2-40B4-BE49-F238E27FC236}">
                    <a16:creationId xmlns:a16="http://schemas.microsoft.com/office/drawing/2014/main" id="{FF0804BB-00D7-4536-BC97-74CF839A1BA8}"/>
                  </a:ext>
                </a:extLst>
              </p:cNvPr>
              <p:cNvSpPr>
                <a:spLocks noChangeArrowheads="1"/>
              </p:cNvSpPr>
              <p:nvPr/>
            </p:nvSpPr>
            <p:spPr bwMode="auto">
              <a:xfrm>
                <a:off x="2638330" y="3429000"/>
                <a:ext cx="6626022" cy="2496443"/>
              </a:xfrm>
              <a:prstGeom prst="rect">
                <a:avLst/>
              </a:prstGeom>
              <a:solidFill>
                <a:srgbClr val="FFFFFF"/>
              </a:solidFill>
              <a:ln w="9525">
                <a:solidFill>
                  <a:srgbClr val="000000"/>
                </a:solidFill>
                <a:miter lim="800000"/>
                <a:headEnd/>
                <a:tailEnd/>
              </a:ln>
              <a:effectLst>
                <a:outerShdw dist="107763" dir="2700000" algn="ctr" rotWithShape="0">
                  <a:srgbClr val="808080">
                    <a:alpha val="50000"/>
                  </a:srgbClr>
                </a:outerShdw>
              </a:effectLst>
            </p:spPr>
            <p:txBody>
              <a:bodyPr vert="horz" wrap="square" lIns="86868" tIns="43434" rIns="86868" bIns="43434"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AR" altLang="es-AR" sz="1600" b="1" i="0" u="none" strike="noStrike" cap="none" normalizeH="0" baseline="0" dirty="0">
                    <a:ln>
                      <a:noFill/>
                    </a:ln>
                    <a:solidFill>
                      <a:schemeClr val="tx1"/>
                    </a:solidFill>
                    <a:effectLst/>
                    <a:latin typeface="Arial Narrow" panose="020B0606020202030204" pitchFamily="34" charset="0"/>
                    <a:ea typeface="Times New Roman" panose="02020603050405020304" pitchFamily="18" charset="0"/>
                  </a:rPr>
                  <a:t>TEMARIO</a:t>
                </a:r>
                <a:endParaRPr kumimoji="0" lang="es-AR" altLang="es-AR" sz="1000" b="0" i="0" u="none" strike="noStrike" cap="none" normalizeH="0" baseline="0" dirty="0">
                  <a:ln>
                    <a:noFill/>
                  </a:ln>
                  <a:solidFill>
                    <a:schemeClr val="tx1"/>
                  </a:solidFill>
                  <a:effectLst/>
                </a:endParaRPr>
              </a:p>
              <a:p>
                <a:pPr lvl="0" defTabSz="914400" eaLnBrk="0" fontAlgn="base" hangingPunct="0">
                  <a:spcBef>
                    <a:spcPct val="0"/>
                  </a:spcBef>
                  <a:spcAft>
                    <a:spcPct val="0"/>
                  </a:spcAft>
                </a:pPr>
                <a:r>
                  <a:rPr lang="es-AR" altLang="es-AR" sz="1100" dirty="0">
                    <a:latin typeface="Arial Narrow" panose="020B0606020202030204" pitchFamily="34" charset="0"/>
                    <a:ea typeface="Times New Roman" panose="02020603050405020304" pitchFamily="18" charset="0"/>
                  </a:rPr>
                  <a:t>Recuperar y profundizar contenidos de Injuria. </a:t>
                </a:r>
                <a:r>
                  <a:rPr lang="es-AR" altLang="es-AR" sz="1100" b="1" dirty="0">
                    <a:latin typeface="Arial Narrow" panose="020B0606020202030204" pitchFamily="34" charset="0"/>
                    <a:ea typeface="Times New Roman" panose="02020603050405020304" pitchFamily="18" charset="0"/>
                  </a:rPr>
                  <a:t>Procesos inflamatorios específicos </a:t>
                </a:r>
              </a:p>
              <a:p>
                <a:pPr lvl="0" defTabSz="914400" eaLnBrk="0" fontAlgn="base" hangingPunct="0">
                  <a:spcBef>
                    <a:spcPct val="0"/>
                  </a:spcBef>
                  <a:spcAft>
                    <a:spcPct val="0"/>
                  </a:spcAft>
                </a:pPr>
                <a:r>
                  <a:rPr lang="es-AR" altLang="es-AR" sz="1100" b="1" dirty="0">
                    <a:latin typeface="Arial Narrow" panose="020B0606020202030204" pitchFamily="34" charset="0"/>
                    <a:ea typeface="Times New Roman" panose="02020603050405020304" pitchFamily="18" charset="0"/>
                  </a:rPr>
                  <a:t>TUBERCULOSIS : </a:t>
                </a:r>
                <a:r>
                  <a:rPr lang="es-AR" altLang="es-AR" sz="1100" dirty="0">
                    <a:latin typeface="Arial Narrow" panose="020B0606020202030204" pitchFamily="34" charset="0"/>
                    <a:ea typeface="Times New Roman" panose="02020603050405020304" pitchFamily="18" charset="0"/>
                  </a:rPr>
                  <a:t>Etiopatogenia, vías de infección. Clasificación: Primoinfección. Tuberculosis Primaria. Tuberculosis Secundaria. Tuberculosis de órgano aislado (cambios morfológicos macro y microscópicos, formas progresivas y no progresivas). Intradermorreacción.</a:t>
                </a:r>
              </a:p>
              <a:p>
                <a:pPr lvl="0" defTabSz="914400" eaLnBrk="0" fontAlgn="base" hangingPunct="0">
                  <a:spcBef>
                    <a:spcPct val="0"/>
                  </a:spcBef>
                  <a:spcAft>
                    <a:spcPct val="0"/>
                  </a:spcAft>
                </a:pPr>
                <a:r>
                  <a:rPr lang="es-AR" altLang="es-AR" sz="1100" b="1" dirty="0">
                    <a:latin typeface="Arial Narrow" panose="020B0606020202030204" pitchFamily="34" charset="0"/>
                    <a:ea typeface="Times New Roman" panose="02020603050405020304" pitchFamily="18" charset="0"/>
                  </a:rPr>
                  <a:t>MICOSIS. </a:t>
                </a:r>
                <a:r>
                  <a:rPr lang="es-AR" altLang="es-AR" sz="1100" dirty="0">
                    <a:latin typeface="Arial Narrow" panose="020B0606020202030204" pitchFamily="34" charset="0"/>
                    <a:ea typeface="Times New Roman" panose="02020603050405020304" pitchFamily="18" charset="0"/>
                  </a:rPr>
                  <a:t>Histoplasmosis. Coccidioidomicosis. </a:t>
                </a:r>
                <a:r>
                  <a:rPr lang="es-AR" altLang="es-AR" sz="1100" dirty="0" err="1">
                    <a:latin typeface="Arial Narrow" panose="020B0606020202030204" pitchFamily="34" charset="0"/>
                    <a:ea typeface="Times New Roman" panose="02020603050405020304" pitchFamily="18" charset="0"/>
                  </a:rPr>
                  <a:t>Paracoccidioidosis</a:t>
                </a:r>
                <a:r>
                  <a:rPr lang="es-AR" altLang="es-AR" sz="1100" dirty="0">
                    <a:latin typeface="Arial Narrow" panose="020B0606020202030204" pitchFamily="34" charset="0"/>
                    <a:ea typeface="Times New Roman" panose="02020603050405020304" pitchFamily="18" charset="0"/>
                  </a:rPr>
                  <a:t>, Criptococosis,</a:t>
                </a:r>
              </a:p>
              <a:p>
                <a:pPr lvl="0" defTabSz="914400" eaLnBrk="0" fontAlgn="base" hangingPunct="0">
                  <a:spcBef>
                    <a:spcPct val="0"/>
                  </a:spcBef>
                  <a:spcAft>
                    <a:spcPct val="0"/>
                  </a:spcAft>
                </a:pPr>
                <a:r>
                  <a:rPr lang="es-AR" altLang="es-AR" sz="1100" dirty="0">
                    <a:latin typeface="Arial Narrow" panose="020B0606020202030204" pitchFamily="34" charset="0"/>
                    <a:ea typeface="Times New Roman" panose="02020603050405020304" pitchFamily="18" charset="0"/>
                  </a:rPr>
                  <a:t>Aspergilosis, Candidiasis.(Agente etiológico, epidemiología, formas de contagio y anatomía</a:t>
                </a:r>
              </a:p>
              <a:p>
                <a:pPr lvl="0" defTabSz="914400" eaLnBrk="0" fontAlgn="base" hangingPunct="0">
                  <a:spcBef>
                    <a:spcPct val="0"/>
                  </a:spcBef>
                  <a:spcAft>
                    <a:spcPct val="0"/>
                  </a:spcAft>
                </a:pPr>
                <a:r>
                  <a:rPr lang="es-AR" altLang="es-AR" sz="1100" dirty="0">
                    <a:latin typeface="Arial Narrow" panose="020B0606020202030204" pitchFamily="34" charset="0"/>
                    <a:ea typeface="Times New Roman" panose="02020603050405020304" pitchFamily="18" charset="0"/>
                  </a:rPr>
                  <a:t>patológica). </a:t>
                </a:r>
              </a:p>
              <a:p>
                <a:pPr lvl="0" defTabSz="914400" eaLnBrk="0" fontAlgn="base" hangingPunct="0">
                  <a:spcBef>
                    <a:spcPct val="0"/>
                  </a:spcBef>
                  <a:spcAft>
                    <a:spcPct val="0"/>
                  </a:spcAft>
                </a:pPr>
                <a:r>
                  <a:rPr lang="es-AR" altLang="es-AR" sz="1100" b="1" dirty="0">
                    <a:latin typeface="Arial Narrow" panose="020B0606020202030204" pitchFamily="34" charset="0"/>
                    <a:ea typeface="Times New Roman" panose="02020603050405020304" pitchFamily="18" charset="0"/>
                  </a:rPr>
                  <a:t>Otras enfermedades granulomatosas: </a:t>
                </a:r>
                <a:r>
                  <a:rPr lang="es-AR" altLang="es-AR" sz="1100" dirty="0">
                    <a:latin typeface="Arial Narrow" panose="020B0606020202030204" pitchFamily="34" charset="0"/>
                    <a:ea typeface="Times New Roman" panose="02020603050405020304" pitchFamily="18" charset="0"/>
                  </a:rPr>
                  <a:t>Lepra. Etiopatogenia, vías de infección,</a:t>
                </a:r>
              </a:p>
              <a:p>
                <a:pPr lvl="0" defTabSz="914400" eaLnBrk="0" fontAlgn="base" hangingPunct="0">
                  <a:spcBef>
                    <a:spcPct val="0"/>
                  </a:spcBef>
                  <a:spcAft>
                    <a:spcPct val="0"/>
                  </a:spcAft>
                </a:pPr>
                <a:r>
                  <a:rPr lang="es-AR" altLang="es-AR" sz="1100" dirty="0">
                    <a:latin typeface="Arial Narrow" panose="020B0606020202030204" pitchFamily="34" charset="0"/>
                    <a:ea typeface="Times New Roman" panose="02020603050405020304" pitchFamily="18" charset="0"/>
                  </a:rPr>
                  <a:t>clasificación.</a:t>
                </a:r>
              </a:p>
              <a:p>
                <a:pPr lvl="0" defTabSz="914400" eaLnBrk="0" fontAlgn="base" hangingPunct="0">
                  <a:spcBef>
                    <a:spcPct val="0"/>
                  </a:spcBef>
                  <a:spcAft>
                    <a:spcPct val="0"/>
                  </a:spcAft>
                </a:pPr>
                <a:r>
                  <a:rPr lang="es-AR" altLang="es-AR" sz="1100" b="1" dirty="0">
                    <a:latin typeface="Arial Narrow" panose="020B0606020202030204" pitchFamily="34" charset="0"/>
                    <a:ea typeface="Times New Roman" panose="02020603050405020304" pitchFamily="18" charset="0"/>
                  </a:rPr>
                  <a:t>EPOC: </a:t>
                </a:r>
                <a:r>
                  <a:rPr lang="es-AR" altLang="es-AR" sz="1100" dirty="0">
                    <a:latin typeface="Arial Narrow" panose="020B0606020202030204" pitchFamily="34" charset="0"/>
                    <a:ea typeface="Times New Roman" panose="02020603050405020304" pitchFamily="18" charset="0"/>
                  </a:rPr>
                  <a:t>concepto de bronquiectasias, bronquitis crónica, enfisema, asma bronquial.</a:t>
                </a:r>
              </a:p>
              <a:p>
                <a:pPr lvl="0" defTabSz="914400" eaLnBrk="0" fontAlgn="base" hangingPunct="0">
                  <a:spcBef>
                    <a:spcPct val="0"/>
                  </a:spcBef>
                  <a:spcAft>
                    <a:spcPct val="0"/>
                  </a:spcAft>
                </a:pPr>
                <a:r>
                  <a:rPr lang="es-AR" altLang="es-AR" sz="1100" b="1" dirty="0">
                    <a:latin typeface="Arial Narrow" panose="020B0606020202030204" pitchFamily="34" charset="0"/>
                    <a:ea typeface="Times New Roman" panose="02020603050405020304" pitchFamily="18" charset="0"/>
                  </a:rPr>
                  <a:t>NEUMOCONIOSIS</a:t>
                </a:r>
                <a:r>
                  <a:rPr lang="es-AR" altLang="es-AR" sz="1100" dirty="0">
                    <a:latin typeface="Arial Narrow" panose="020B0606020202030204" pitchFamily="34" charset="0"/>
                    <a:ea typeface="Times New Roman" panose="02020603050405020304" pitchFamily="18" charset="0"/>
                  </a:rPr>
                  <a:t>: ( Concepto, relación con partículas exógenas ) .Cor pulmonar: concepto, causas y consecuencias.</a:t>
                </a:r>
              </a:p>
            </p:txBody>
          </p:sp>
        </p:grpSp>
        <p:pic>
          <p:nvPicPr>
            <p:cNvPr id="3" name="Imagen 2">
              <a:extLst>
                <a:ext uri="{FF2B5EF4-FFF2-40B4-BE49-F238E27FC236}">
                  <a16:creationId xmlns:a16="http://schemas.microsoft.com/office/drawing/2014/main" id="{05C6F783-D873-4714-94DA-12935EAE3439}"/>
                </a:ext>
              </a:extLst>
            </p:cNvPr>
            <p:cNvPicPr>
              <a:picLocks noChangeAspect="1"/>
            </p:cNvPicPr>
            <p:nvPr/>
          </p:nvPicPr>
          <p:blipFill rotWithShape="1">
            <a:blip r:embed="rId2"/>
            <a:srcRect t="10100" r="68110" b="75200"/>
            <a:stretch/>
          </p:blipFill>
          <p:spPr>
            <a:xfrm>
              <a:off x="868524" y="260648"/>
              <a:ext cx="3499284" cy="1008112"/>
            </a:xfrm>
            <a:prstGeom prst="rect">
              <a:avLst/>
            </a:prstGeom>
          </p:spPr>
        </p:pic>
        <p:sp>
          <p:nvSpPr>
            <p:cNvPr id="24" name="AutoShape 10">
              <a:extLst>
                <a:ext uri="{FF2B5EF4-FFF2-40B4-BE49-F238E27FC236}">
                  <a16:creationId xmlns:a16="http://schemas.microsoft.com/office/drawing/2014/main" id="{8E25ED27-6A0A-41D0-B5D5-DBFB17AF98D3}"/>
                </a:ext>
              </a:extLst>
            </p:cNvPr>
            <p:cNvSpPr>
              <a:spLocks noChangeArrowheads="1"/>
            </p:cNvSpPr>
            <p:nvPr/>
          </p:nvSpPr>
          <p:spPr bwMode="auto">
            <a:xfrm>
              <a:off x="4439816" y="269180"/>
              <a:ext cx="7200800" cy="999580"/>
            </a:xfrm>
            <a:prstGeom prst="bevel">
              <a:avLst>
                <a:gd name="adj" fmla="val 572"/>
              </a:avLst>
            </a:prstGeom>
            <a:solidFill>
              <a:schemeClr val="bg1">
                <a:lumMod val="95000"/>
              </a:schemeClr>
            </a:solidFill>
            <a:ln w="9525">
              <a:solidFill>
                <a:srgbClr val="0070C0"/>
              </a:solidFill>
              <a:miter lim="800000"/>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eaLnBrk="1" fontAlgn="auto" hangingPunct="1">
                <a:spcBef>
                  <a:spcPct val="0"/>
                </a:spcBef>
                <a:spcAft>
                  <a:spcPts val="0"/>
                </a:spcAft>
                <a:buClrTx/>
                <a:buSzTx/>
                <a:buNone/>
                <a:defRPr/>
              </a:pPr>
              <a:r>
                <a:rPr lang="es-ES" altLang="es-AR" sz="2800" b="1" dirty="0">
                  <a:solidFill>
                    <a:schemeClr val="bg2">
                      <a:lumMod val="25000"/>
                    </a:schemeClr>
                  </a:solidFill>
                  <a:latin typeface="Segoe UI" panose="020B0502040204020203" pitchFamily="34" charset="0"/>
                  <a:cs typeface="Segoe UI" panose="020B0502040204020203" pitchFamily="34" charset="0"/>
                </a:rPr>
                <a:t>Procesos INFLAMATORIOS</a:t>
              </a:r>
            </a:p>
            <a:p>
              <a:pPr algn="ctr" eaLnBrk="1" fontAlgn="auto" hangingPunct="1">
                <a:spcBef>
                  <a:spcPct val="0"/>
                </a:spcBef>
                <a:spcAft>
                  <a:spcPts val="0"/>
                </a:spcAft>
                <a:buClrTx/>
                <a:buSzTx/>
                <a:buNone/>
                <a:defRPr/>
              </a:pPr>
              <a:r>
                <a:rPr lang="es-ES" altLang="es-AR" sz="2800" b="1" dirty="0">
                  <a:latin typeface="Segoe UI" panose="020B0502040204020203" pitchFamily="34" charset="0"/>
                  <a:cs typeface="Segoe UI" panose="020B0502040204020203" pitchFamily="34" charset="0"/>
                </a:rPr>
                <a:t>Crónicos Específicos</a:t>
              </a:r>
            </a:p>
          </p:txBody>
        </p:sp>
        <p:pic>
          <p:nvPicPr>
            <p:cNvPr id="15" name="Google Shape;341;p21">
              <a:extLst>
                <a:ext uri="{FF2B5EF4-FFF2-40B4-BE49-F238E27FC236}">
                  <a16:creationId xmlns:a16="http://schemas.microsoft.com/office/drawing/2014/main" id="{7EDF9DE1-C927-408C-A1F1-685099138D5C}"/>
                </a:ext>
              </a:extLst>
            </p:cNvPr>
            <p:cNvPicPr preferRelativeResize="0"/>
            <p:nvPr/>
          </p:nvPicPr>
          <p:blipFill rotWithShape="1">
            <a:blip r:embed="rId3">
              <a:alphaModFix/>
            </a:blip>
            <a:srcRect/>
            <a:stretch/>
          </p:blipFill>
          <p:spPr>
            <a:xfrm>
              <a:off x="1292641" y="1878906"/>
              <a:ext cx="1272664" cy="1231901"/>
            </a:xfrm>
            <a:prstGeom prst="rect">
              <a:avLst/>
            </a:prstGeom>
            <a:noFill/>
            <a:ln>
              <a:noFill/>
            </a:ln>
          </p:spPr>
        </p:pic>
        <p:sp>
          <p:nvSpPr>
            <p:cNvPr id="26" name="Rectangle 2">
              <a:extLst>
                <a:ext uri="{FF2B5EF4-FFF2-40B4-BE49-F238E27FC236}">
                  <a16:creationId xmlns:a16="http://schemas.microsoft.com/office/drawing/2014/main" id="{A917489A-AB04-4ED1-B70F-B411BFEDB9DE}"/>
                </a:ext>
              </a:extLst>
            </p:cNvPr>
            <p:cNvSpPr>
              <a:spLocks noChangeArrowheads="1"/>
            </p:cNvSpPr>
            <p:nvPr/>
          </p:nvSpPr>
          <p:spPr bwMode="auto">
            <a:xfrm>
              <a:off x="10344579" y="1399125"/>
              <a:ext cx="1295400" cy="1371600"/>
            </a:xfrm>
            <a:prstGeom prst="rect">
              <a:avLst/>
            </a:prstGeom>
            <a:solidFill>
              <a:srgbClr val="DDDDDD"/>
            </a:solidFill>
            <a:ln w="28575">
              <a:solidFill>
                <a:srgbClr val="000000"/>
              </a:solidFill>
              <a:miter lim="800000"/>
              <a:headEnd/>
              <a:tailEnd/>
            </a:ln>
          </p:spPr>
          <p:txBody>
            <a:bodyPr vert="horz" wrap="square" lIns="86868" tIns="43434" rIns="86868" bIns="43434"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AR" sz="15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AR" sz="15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TALLER</a:t>
              </a:r>
              <a:endParaRPr kumimoji="0" lang="es-AR" altLang="es-AR" sz="10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AR" sz="5000" b="1" i="0" u="none" strike="noStrike" cap="none" normalizeH="0" baseline="0" dirty="0">
                  <a:ln>
                    <a:noFill/>
                  </a:ln>
                  <a:solidFill>
                    <a:srgbClr val="000000"/>
                  </a:solidFill>
                  <a:effectLst>
                    <a:outerShdw blurRad="38100" dist="38100" dir="2700000" algn="tl">
                      <a:srgbClr val="FFFFFF"/>
                    </a:outerShdw>
                  </a:effectLst>
                  <a:latin typeface="Arial" panose="020B0604020202020204" pitchFamily="34" charset="0"/>
                  <a:ea typeface="Times New Roman" panose="02020603050405020304" pitchFamily="18" charset="0"/>
                  <a:cs typeface="Arial" panose="020B0604020202020204" pitchFamily="34" charset="0"/>
                </a:rPr>
                <a:t>3</a:t>
              </a:r>
              <a:endParaRPr kumimoji="0" lang="es-ES" altLang="es-AR" sz="1800" b="0" i="0" u="none" strike="noStrike" cap="none" normalizeH="0" baseline="0" dirty="0">
                <a:ln>
                  <a:noFill/>
                </a:ln>
                <a:solidFill>
                  <a:schemeClr val="tx1"/>
                </a:solidFill>
                <a:effectLst/>
                <a:latin typeface="Arial" panose="020B0604020202020204" pitchFamily="34" charset="0"/>
              </a:endParaRPr>
            </a:p>
          </p:txBody>
        </p:sp>
        <p:sp>
          <p:nvSpPr>
            <p:cNvPr id="9" name="Rectangle 6">
              <a:extLst>
                <a:ext uri="{FF2B5EF4-FFF2-40B4-BE49-F238E27FC236}">
                  <a16:creationId xmlns:a16="http://schemas.microsoft.com/office/drawing/2014/main" id="{158C2E4F-9B38-4630-BF23-A2FDC2F824F2}"/>
                </a:ext>
              </a:extLst>
            </p:cNvPr>
            <p:cNvSpPr>
              <a:spLocks noChangeArrowheads="1"/>
            </p:cNvSpPr>
            <p:nvPr/>
          </p:nvSpPr>
          <p:spPr bwMode="auto">
            <a:xfrm>
              <a:off x="1269905" y="1878906"/>
              <a:ext cx="1295400" cy="125730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grpSp>
    </p:spTree>
    <p:extLst>
      <p:ext uri="{BB962C8B-B14F-4D97-AF65-F5344CB8AC3E}">
        <p14:creationId xmlns:p14="http://schemas.microsoft.com/office/powerpoint/2010/main" val="2007744206"/>
      </p:ext>
    </p:extLst>
  </p:cSld>
  <p:clrMapOvr>
    <a:masterClrMapping/>
  </p:clrMapOvr>
  <mc:AlternateContent xmlns:mc="http://schemas.openxmlformats.org/markup-compatibility/2006" xmlns:p14="http://schemas.microsoft.com/office/powerpoint/2010/main">
    <mc:Choice Requires="p14">
      <p:transition spd="slow" p14:dur="2000" advTm="6351"/>
    </mc:Choice>
    <mc:Fallback xmlns="">
      <p:transition spd="slow" advTm="6351"/>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CuadroTexto 25">
            <a:extLst>
              <a:ext uri="{FF2B5EF4-FFF2-40B4-BE49-F238E27FC236}">
                <a16:creationId xmlns:a16="http://schemas.microsoft.com/office/drawing/2014/main" id="{411771CB-19AE-4B2C-80DE-09B1CA809833}"/>
              </a:ext>
            </a:extLst>
          </p:cNvPr>
          <p:cNvSpPr txBox="1"/>
          <p:nvPr/>
        </p:nvSpPr>
        <p:spPr>
          <a:xfrm>
            <a:off x="181887" y="103433"/>
            <a:ext cx="11731438" cy="1569660"/>
          </a:xfrm>
          <a:prstGeom prst="rect">
            <a:avLst/>
          </a:prstGeom>
          <a:solidFill>
            <a:schemeClr val="bg1"/>
          </a:solidFill>
        </p:spPr>
        <p:txBody>
          <a:bodyPr wrap="square" rtlCol="0">
            <a:spAutoFit/>
          </a:bodyPr>
          <a:lstStyle/>
          <a:p>
            <a:pPr algn="ctr"/>
            <a:r>
              <a:rPr lang="es-AR" sz="1600" dirty="0"/>
              <a:t>La enfermedad clínica que se desarrolla poco después de la infección se clasifica como </a:t>
            </a:r>
            <a:r>
              <a:rPr lang="es-AR" sz="1600" b="1" dirty="0"/>
              <a:t>tuberculosis primaria, de primoinfección o infantil </a:t>
            </a:r>
            <a:r>
              <a:rPr lang="es-AR" sz="1600" dirty="0"/>
              <a:t>y es común en niños en los primeros años de vida y en individuos inmunocomprometidos. La TB primaria puede ser grave y diseminada, pero en términos generales </a:t>
            </a:r>
            <a:r>
              <a:rPr lang="es-AR" sz="1600" b="1" dirty="0"/>
              <a:t>NO ES PROGRESIVA</a:t>
            </a:r>
            <a:r>
              <a:rPr lang="es-AR" sz="1600" dirty="0"/>
              <a:t>.  Sin embargo, el bacilo inactivo puede persistir por años antes de reactivarse y producir </a:t>
            </a:r>
            <a:r>
              <a:rPr lang="es-AR" sz="1600" b="1" dirty="0"/>
              <a:t>tuberculosis secundaria, del adulto o posprimaria </a:t>
            </a:r>
            <a:r>
              <a:rPr lang="es-AR" sz="1600" dirty="0"/>
              <a:t>que, a causa de la formación frecuente de CAVERNAS y el BAJO CONTROL INMUNE, es mas infecciosa y PROGRESIVA que la enfermedad primaria. </a:t>
            </a:r>
          </a:p>
        </p:txBody>
      </p:sp>
      <p:pic>
        <p:nvPicPr>
          <p:cNvPr id="27" name="Imagen 26">
            <a:extLst>
              <a:ext uri="{FF2B5EF4-FFF2-40B4-BE49-F238E27FC236}">
                <a16:creationId xmlns:a16="http://schemas.microsoft.com/office/drawing/2014/main" id="{126DC69F-5CAE-45CD-AFB4-C45E85B7048F}"/>
              </a:ext>
            </a:extLst>
          </p:cNvPr>
          <p:cNvPicPr>
            <a:picLocks noChangeAspect="1"/>
          </p:cNvPicPr>
          <p:nvPr/>
        </p:nvPicPr>
        <p:blipFill rotWithShape="1">
          <a:blip r:embed="rId2"/>
          <a:srcRect l="27778" t="26667" r="28294" b="27429"/>
          <a:stretch/>
        </p:blipFill>
        <p:spPr>
          <a:xfrm>
            <a:off x="2086628" y="1580606"/>
            <a:ext cx="7921955" cy="5173961"/>
          </a:xfrm>
          <a:prstGeom prst="rect">
            <a:avLst/>
          </a:prstGeom>
        </p:spPr>
      </p:pic>
    </p:spTree>
    <p:extLst>
      <p:ext uri="{BB962C8B-B14F-4D97-AF65-F5344CB8AC3E}">
        <p14:creationId xmlns:p14="http://schemas.microsoft.com/office/powerpoint/2010/main" val="3649322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a:extLst>
              <a:ext uri="{FF2B5EF4-FFF2-40B4-BE49-F238E27FC236}">
                <a16:creationId xmlns:a16="http://schemas.microsoft.com/office/drawing/2014/main" id="{3487B0DE-333B-43FC-AE14-C77E238DEB2F}"/>
              </a:ext>
            </a:extLst>
          </p:cNvPr>
          <p:cNvGrpSpPr/>
          <p:nvPr/>
        </p:nvGrpSpPr>
        <p:grpSpPr>
          <a:xfrm>
            <a:off x="181887" y="625477"/>
            <a:ext cx="8185545" cy="5276387"/>
            <a:chOff x="0" y="198438"/>
            <a:chExt cx="8763000" cy="5791200"/>
          </a:xfrm>
        </p:grpSpPr>
        <p:pic>
          <p:nvPicPr>
            <p:cNvPr id="5" name="Google Shape;355;p23">
              <a:extLst>
                <a:ext uri="{FF2B5EF4-FFF2-40B4-BE49-F238E27FC236}">
                  <a16:creationId xmlns:a16="http://schemas.microsoft.com/office/drawing/2014/main" id="{4CC4B94A-A6FE-4BCC-AA08-20CA71624D48}"/>
                </a:ext>
              </a:extLst>
            </p:cNvPr>
            <p:cNvPicPr preferRelativeResize="0"/>
            <p:nvPr/>
          </p:nvPicPr>
          <p:blipFill rotWithShape="1">
            <a:blip r:embed="rId2">
              <a:alphaModFix/>
            </a:blip>
            <a:srcRect/>
            <a:stretch/>
          </p:blipFill>
          <p:spPr>
            <a:xfrm>
              <a:off x="0" y="655638"/>
              <a:ext cx="3525837" cy="5334000"/>
            </a:xfrm>
            <a:prstGeom prst="rect">
              <a:avLst/>
            </a:prstGeom>
            <a:noFill/>
            <a:ln>
              <a:noFill/>
            </a:ln>
          </p:spPr>
        </p:pic>
        <p:grpSp>
          <p:nvGrpSpPr>
            <p:cNvPr id="6" name="Google Shape;356;p23">
              <a:extLst>
                <a:ext uri="{FF2B5EF4-FFF2-40B4-BE49-F238E27FC236}">
                  <a16:creationId xmlns:a16="http://schemas.microsoft.com/office/drawing/2014/main" id="{3B86DEAF-F111-4E3B-811D-FC57B15828BA}"/>
                </a:ext>
              </a:extLst>
            </p:cNvPr>
            <p:cNvGrpSpPr/>
            <p:nvPr/>
          </p:nvGrpSpPr>
          <p:grpSpPr>
            <a:xfrm>
              <a:off x="1295400" y="2027238"/>
              <a:ext cx="7467600" cy="3295650"/>
              <a:chOff x="1056" y="1152"/>
              <a:chExt cx="4704" cy="2076"/>
            </a:xfrm>
          </p:grpSpPr>
          <p:pic>
            <p:nvPicPr>
              <p:cNvPr id="21" name="Google Shape;357;p23">
                <a:extLst>
                  <a:ext uri="{FF2B5EF4-FFF2-40B4-BE49-F238E27FC236}">
                    <a16:creationId xmlns:a16="http://schemas.microsoft.com/office/drawing/2014/main" id="{6979F19A-9069-478F-88B1-72C493C86E22}"/>
                  </a:ext>
                </a:extLst>
              </p:cNvPr>
              <p:cNvPicPr preferRelativeResize="0"/>
              <p:nvPr/>
            </p:nvPicPr>
            <p:blipFill rotWithShape="1">
              <a:blip r:embed="rId3">
                <a:alphaModFix/>
              </a:blip>
              <a:srcRect/>
              <a:stretch/>
            </p:blipFill>
            <p:spPr>
              <a:xfrm>
                <a:off x="2736" y="1248"/>
                <a:ext cx="3024" cy="1980"/>
              </a:xfrm>
              <a:prstGeom prst="rect">
                <a:avLst/>
              </a:prstGeom>
              <a:noFill/>
              <a:ln>
                <a:noFill/>
              </a:ln>
            </p:spPr>
          </p:pic>
          <p:sp>
            <p:nvSpPr>
              <p:cNvPr id="22" name="Google Shape;358;p23">
                <a:extLst>
                  <a:ext uri="{FF2B5EF4-FFF2-40B4-BE49-F238E27FC236}">
                    <a16:creationId xmlns:a16="http://schemas.microsoft.com/office/drawing/2014/main" id="{D36EC171-671C-4916-9BE3-2E099C4E49AD}"/>
                  </a:ext>
                </a:extLst>
              </p:cNvPr>
              <p:cNvSpPr/>
              <p:nvPr/>
            </p:nvSpPr>
            <p:spPr>
              <a:xfrm>
                <a:off x="1056" y="1152"/>
                <a:ext cx="1392" cy="1008"/>
              </a:xfrm>
              <a:prstGeom prst="rect">
                <a:avLst/>
              </a:prstGeom>
              <a:noFill/>
              <a:ln w="571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3" name="Google Shape;359;p23">
                <a:extLst>
                  <a:ext uri="{FF2B5EF4-FFF2-40B4-BE49-F238E27FC236}">
                    <a16:creationId xmlns:a16="http://schemas.microsoft.com/office/drawing/2014/main" id="{A20E78A6-8E18-482A-95BE-D240C57AE785}"/>
                  </a:ext>
                </a:extLst>
              </p:cNvPr>
              <p:cNvSpPr/>
              <p:nvPr/>
            </p:nvSpPr>
            <p:spPr>
              <a:xfrm>
                <a:off x="2448" y="1152"/>
                <a:ext cx="288" cy="2064"/>
              </a:xfrm>
              <a:custGeom>
                <a:avLst/>
                <a:gdLst/>
                <a:ahLst/>
                <a:cxnLst/>
                <a:rect l="l" t="t" r="r" b="b"/>
                <a:pathLst>
                  <a:path w="288" h="2064" extrusionOk="0">
                    <a:moveTo>
                      <a:pt x="0" y="0"/>
                    </a:moveTo>
                    <a:lnTo>
                      <a:pt x="288" y="96"/>
                    </a:lnTo>
                    <a:lnTo>
                      <a:pt x="288" y="2064"/>
                    </a:lnTo>
                    <a:lnTo>
                      <a:pt x="0" y="1008"/>
                    </a:lnTo>
                    <a:lnTo>
                      <a:pt x="0" y="0"/>
                    </a:lnTo>
                    <a:close/>
                  </a:path>
                </a:pathLst>
              </a:custGeom>
              <a:solidFill>
                <a:schemeClr val="lt1"/>
              </a:solidFill>
              <a:ln w="95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7" name="Google Shape;360;p23">
              <a:extLst>
                <a:ext uri="{FF2B5EF4-FFF2-40B4-BE49-F238E27FC236}">
                  <a16:creationId xmlns:a16="http://schemas.microsoft.com/office/drawing/2014/main" id="{90F1FEE3-C8F3-46C2-ABF0-A5958213C253}"/>
                </a:ext>
              </a:extLst>
            </p:cNvPr>
            <p:cNvGrpSpPr/>
            <p:nvPr/>
          </p:nvGrpSpPr>
          <p:grpSpPr>
            <a:xfrm>
              <a:off x="3657600" y="198438"/>
              <a:ext cx="4572000" cy="2378075"/>
              <a:chOff x="1440" y="11952"/>
              <a:chExt cx="7200" cy="3744"/>
            </a:xfrm>
          </p:grpSpPr>
          <p:grpSp>
            <p:nvGrpSpPr>
              <p:cNvPr id="8" name="Google Shape;361;p23">
                <a:extLst>
                  <a:ext uri="{FF2B5EF4-FFF2-40B4-BE49-F238E27FC236}">
                    <a16:creationId xmlns:a16="http://schemas.microsoft.com/office/drawing/2014/main" id="{76519307-0F41-4F38-9246-47947EE0BB95}"/>
                  </a:ext>
                </a:extLst>
              </p:cNvPr>
              <p:cNvGrpSpPr/>
              <p:nvPr/>
            </p:nvGrpSpPr>
            <p:grpSpPr>
              <a:xfrm>
                <a:off x="3168" y="11952"/>
                <a:ext cx="5472" cy="3744"/>
                <a:chOff x="3024" y="9072"/>
                <a:chExt cx="5472" cy="3744"/>
              </a:xfrm>
            </p:grpSpPr>
            <p:sp>
              <p:nvSpPr>
                <p:cNvPr id="13" name="Google Shape;362;p23">
                  <a:extLst>
                    <a:ext uri="{FF2B5EF4-FFF2-40B4-BE49-F238E27FC236}">
                      <a16:creationId xmlns:a16="http://schemas.microsoft.com/office/drawing/2014/main" id="{ACC92D5F-747E-4B89-B42E-99680E157EB2}"/>
                    </a:ext>
                  </a:extLst>
                </p:cNvPr>
                <p:cNvSpPr/>
                <p:nvPr/>
              </p:nvSpPr>
              <p:spPr>
                <a:xfrm flipH="1">
                  <a:off x="6026" y="9072"/>
                  <a:ext cx="2470" cy="3744"/>
                </a:xfrm>
                <a:custGeom>
                  <a:avLst/>
                  <a:gdLst/>
                  <a:ahLst/>
                  <a:cxnLst/>
                  <a:rect l="l" t="t" r="r" b="b"/>
                  <a:pathLst>
                    <a:path w="1344" h="2120" extrusionOk="0">
                      <a:moveTo>
                        <a:pt x="1024" y="48"/>
                      </a:moveTo>
                      <a:cubicBezTo>
                        <a:pt x="952" y="96"/>
                        <a:pt x="840" y="264"/>
                        <a:pt x="736" y="432"/>
                      </a:cubicBezTo>
                      <a:cubicBezTo>
                        <a:pt x="632" y="600"/>
                        <a:pt x="496" y="840"/>
                        <a:pt x="400" y="1056"/>
                      </a:cubicBezTo>
                      <a:cubicBezTo>
                        <a:pt x="304" y="1272"/>
                        <a:pt x="216" y="1560"/>
                        <a:pt x="160" y="1728"/>
                      </a:cubicBezTo>
                      <a:cubicBezTo>
                        <a:pt x="104" y="1896"/>
                        <a:pt x="0" y="2032"/>
                        <a:pt x="64" y="2064"/>
                      </a:cubicBezTo>
                      <a:cubicBezTo>
                        <a:pt x="128" y="2096"/>
                        <a:pt x="352" y="1936"/>
                        <a:pt x="544" y="1920"/>
                      </a:cubicBezTo>
                      <a:cubicBezTo>
                        <a:pt x="736" y="1904"/>
                        <a:pt x="1088" y="1952"/>
                        <a:pt x="1216" y="1968"/>
                      </a:cubicBezTo>
                      <a:cubicBezTo>
                        <a:pt x="1344" y="1984"/>
                        <a:pt x="1304" y="2120"/>
                        <a:pt x="1312" y="2016"/>
                      </a:cubicBezTo>
                      <a:cubicBezTo>
                        <a:pt x="1320" y="1912"/>
                        <a:pt x="1288" y="1528"/>
                        <a:pt x="1264" y="1344"/>
                      </a:cubicBezTo>
                      <a:cubicBezTo>
                        <a:pt x="1240" y="1160"/>
                        <a:pt x="1184" y="1112"/>
                        <a:pt x="1168" y="912"/>
                      </a:cubicBezTo>
                      <a:cubicBezTo>
                        <a:pt x="1152" y="712"/>
                        <a:pt x="1184" y="288"/>
                        <a:pt x="1168" y="144"/>
                      </a:cubicBezTo>
                      <a:cubicBezTo>
                        <a:pt x="1152" y="0"/>
                        <a:pt x="1096" y="0"/>
                        <a:pt x="1024" y="48"/>
                      </a:cubicBezTo>
                      <a:close/>
                    </a:path>
                  </a:pathLst>
                </a:custGeom>
                <a:solidFill>
                  <a:srgbClr val="FFFFFF"/>
                </a:solid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14" name="Google Shape;363;p23">
                  <a:extLst>
                    <a:ext uri="{FF2B5EF4-FFF2-40B4-BE49-F238E27FC236}">
                      <a16:creationId xmlns:a16="http://schemas.microsoft.com/office/drawing/2014/main" id="{9F7B90D9-C6EC-46E1-B5AF-3E70626E9B87}"/>
                    </a:ext>
                  </a:extLst>
                </p:cNvPr>
                <p:cNvSpPr/>
                <p:nvPr/>
              </p:nvSpPr>
              <p:spPr>
                <a:xfrm>
                  <a:off x="3024" y="9072"/>
                  <a:ext cx="2627" cy="3744"/>
                </a:xfrm>
                <a:custGeom>
                  <a:avLst/>
                  <a:gdLst/>
                  <a:ahLst/>
                  <a:cxnLst/>
                  <a:rect l="l" t="t" r="r" b="b"/>
                  <a:pathLst>
                    <a:path w="1344" h="2120" extrusionOk="0">
                      <a:moveTo>
                        <a:pt x="1024" y="48"/>
                      </a:moveTo>
                      <a:cubicBezTo>
                        <a:pt x="952" y="96"/>
                        <a:pt x="840" y="264"/>
                        <a:pt x="736" y="432"/>
                      </a:cubicBezTo>
                      <a:cubicBezTo>
                        <a:pt x="632" y="600"/>
                        <a:pt x="496" y="840"/>
                        <a:pt x="400" y="1056"/>
                      </a:cubicBezTo>
                      <a:cubicBezTo>
                        <a:pt x="304" y="1272"/>
                        <a:pt x="216" y="1560"/>
                        <a:pt x="160" y="1728"/>
                      </a:cubicBezTo>
                      <a:cubicBezTo>
                        <a:pt x="104" y="1896"/>
                        <a:pt x="0" y="2032"/>
                        <a:pt x="64" y="2064"/>
                      </a:cubicBezTo>
                      <a:cubicBezTo>
                        <a:pt x="128" y="2096"/>
                        <a:pt x="352" y="1936"/>
                        <a:pt x="544" y="1920"/>
                      </a:cubicBezTo>
                      <a:cubicBezTo>
                        <a:pt x="736" y="1904"/>
                        <a:pt x="1088" y="1952"/>
                        <a:pt x="1216" y="1968"/>
                      </a:cubicBezTo>
                      <a:cubicBezTo>
                        <a:pt x="1344" y="1984"/>
                        <a:pt x="1304" y="2120"/>
                        <a:pt x="1312" y="2016"/>
                      </a:cubicBezTo>
                      <a:cubicBezTo>
                        <a:pt x="1320" y="1912"/>
                        <a:pt x="1288" y="1528"/>
                        <a:pt x="1264" y="1344"/>
                      </a:cubicBezTo>
                      <a:cubicBezTo>
                        <a:pt x="1240" y="1160"/>
                        <a:pt x="1184" y="1112"/>
                        <a:pt x="1168" y="912"/>
                      </a:cubicBezTo>
                      <a:cubicBezTo>
                        <a:pt x="1152" y="712"/>
                        <a:pt x="1184" y="288"/>
                        <a:pt x="1168" y="144"/>
                      </a:cubicBezTo>
                      <a:cubicBezTo>
                        <a:pt x="1152" y="0"/>
                        <a:pt x="1096" y="0"/>
                        <a:pt x="1024" y="48"/>
                      </a:cubicBezTo>
                      <a:close/>
                    </a:path>
                  </a:pathLst>
                </a:custGeom>
                <a:solidFill>
                  <a:srgbClr val="FFFFFF"/>
                </a:solid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15" name="Google Shape;364;p23">
                  <a:extLst>
                    <a:ext uri="{FF2B5EF4-FFF2-40B4-BE49-F238E27FC236}">
                      <a16:creationId xmlns:a16="http://schemas.microsoft.com/office/drawing/2014/main" id="{3BBF0B98-E3C5-44A3-8E4A-AC7D50B36CDD}"/>
                    </a:ext>
                  </a:extLst>
                </p:cNvPr>
                <p:cNvSpPr/>
                <p:nvPr/>
              </p:nvSpPr>
              <p:spPr>
                <a:xfrm>
                  <a:off x="5651" y="9411"/>
                  <a:ext cx="375" cy="1104"/>
                </a:xfrm>
                <a:prstGeom prst="rect">
                  <a:avLst/>
                </a:prstGeom>
                <a:solidFill>
                  <a:srgbClr val="B2B2B2"/>
                </a:solidFill>
                <a:ln>
                  <a:noFill/>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16" name="Google Shape;365;p23">
                  <a:extLst>
                    <a:ext uri="{FF2B5EF4-FFF2-40B4-BE49-F238E27FC236}">
                      <a16:creationId xmlns:a16="http://schemas.microsoft.com/office/drawing/2014/main" id="{8D989AAC-8181-4A75-8BD3-BB51995D4F60}"/>
                    </a:ext>
                  </a:extLst>
                </p:cNvPr>
                <p:cNvSpPr/>
                <p:nvPr/>
              </p:nvSpPr>
              <p:spPr>
                <a:xfrm rot="1560000">
                  <a:off x="5317" y="10415"/>
                  <a:ext cx="286" cy="1338"/>
                </a:xfrm>
                <a:prstGeom prst="rect">
                  <a:avLst/>
                </a:prstGeom>
                <a:solidFill>
                  <a:srgbClr val="B2B2B2"/>
                </a:solidFill>
                <a:ln>
                  <a:noFill/>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17" name="Google Shape;366;p23">
                  <a:extLst>
                    <a:ext uri="{FF2B5EF4-FFF2-40B4-BE49-F238E27FC236}">
                      <a16:creationId xmlns:a16="http://schemas.microsoft.com/office/drawing/2014/main" id="{7703BCE2-E354-4F1C-881C-198E2286E073}"/>
                    </a:ext>
                  </a:extLst>
                </p:cNvPr>
                <p:cNvSpPr/>
                <p:nvPr/>
              </p:nvSpPr>
              <p:spPr>
                <a:xfrm rot="5400000">
                  <a:off x="6033" y="10074"/>
                  <a:ext cx="225" cy="990"/>
                </a:xfrm>
                <a:prstGeom prst="rect">
                  <a:avLst/>
                </a:prstGeom>
                <a:solidFill>
                  <a:srgbClr val="B2B2B2"/>
                </a:solidFill>
                <a:ln>
                  <a:noFill/>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18" name="Google Shape;367;p23">
                  <a:extLst>
                    <a:ext uri="{FF2B5EF4-FFF2-40B4-BE49-F238E27FC236}">
                      <a16:creationId xmlns:a16="http://schemas.microsoft.com/office/drawing/2014/main" id="{88AF866F-9389-4E82-8731-2391E6F209E6}"/>
                    </a:ext>
                  </a:extLst>
                </p:cNvPr>
                <p:cNvSpPr/>
                <p:nvPr/>
              </p:nvSpPr>
              <p:spPr>
                <a:xfrm>
                  <a:off x="3841" y="10693"/>
                  <a:ext cx="623" cy="539"/>
                </a:xfrm>
                <a:prstGeom prst="ellipse">
                  <a:avLst/>
                </a:prstGeom>
                <a:solidFill>
                  <a:srgbClr val="000000"/>
                </a:solid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algn="ctr" defTabSz="914400">
                    <a:buClr>
                      <a:srgbClr val="000000"/>
                    </a:buClr>
                    <a:buSzPts val="1400"/>
                    <a:defRPr/>
                  </a:pPr>
                  <a:r>
                    <a:rPr lang="en-US" sz="1400" b="1" kern="0">
                      <a:solidFill>
                        <a:srgbClr val="000000"/>
                      </a:solidFill>
                      <a:latin typeface="Arial"/>
                      <a:ea typeface="Arial"/>
                      <a:cs typeface="Arial"/>
                      <a:sym typeface="Arial"/>
                    </a:rPr>
                    <a:t>G</a:t>
                  </a:r>
                  <a:endParaRPr sz="1400" kern="0">
                    <a:solidFill>
                      <a:srgbClr val="000000"/>
                    </a:solidFill>
                    <a:latin typeface="Arial"/>
                    <a:cs typeface="Arial"/>
                    <a:sym typeface="Arial"/>
                  </a:endParaRPr>
                </a:p>
              </p:txBody>
            </p:sp>
            <p:sp>
              <p:nvSpPr>
                <p:cNvPr id="19" name="Google Shape;368;p23">
                  <a:extLst>
                    <a:ext uri="{FF2B5EF4-FFF2-40B4-BE49-F238E27FC236}">
                      <a16:creationId xmlns:a16="http://schemas.microsoft.com/office/drawing/2014/main" id="{679BF381-725D-4B17-AAAA-CBA696D79EAE}"/>
                    </a:ext>
                  </a:extLst>
                </p:cNvPr>
                <p:cNvSpPr/>
                <p:nvPr/>
              </p:nvSpPr>
              <p:spPr>
                <a:xfrm>
                  <a:off x="5328" y="10368"/>
                  <a:ext cx="479" cy="432"/>
                </a:xfrm>
                <a:prstGeom prst="ellipse">
                  <a:avLst/>
                </a:prstGeom>
                <a:solidFill>
                  <a:srgbClr val="000000"/>
                </a:solidFill>
                <a:ln w="9525" cap="flat" cmpd="sng">
                  <a:solidFill>
                    <a:schemeClr val="lt1"/>
                  </a:solidFill>
                  <a:prstDash val="solid"/>
                  <a:miter lim="800000"/>
                  <a:headEnd type="none" w="sm" len="sm"/>
                  <a:tailEnd type="none" w="sm" len="sm"/>
                </a:ln>
              </p:spPr>
              <p:txBody>
                <a:bodyPr spcFirstLastPara="1" wrap="square" lIns="0" tIns="0" rIns="0" bIns="0" anchor="t" anchorCtr="0">
                  <a:noAutofit/>
                </a:bodyPr>
                <a:lstStyle/>
                <a:p>
                  <a:pPr algn="ctr" defTabSz="914400">
                    <a:buClr>
                      <a:srgbClr val="000000"/>
                    </a:buClr>
                    <a:buSzPts val="1400"/>
                    <a:defRPr/>
                  </a:pPr>
                  <a:r>
                    <a:rPr lang="en-US" sz="1400" b="1" kern="0">
                      <a:solidFill>
                        <a:srgbClr val="000000"/>
                      </a:solidFill>
                      <a:latin typeface="Arial"/>
                      <a:ea typeface="Arial"/>
                      <a:cs typeface="Arial"/>
                      <a:sym typeface="Arial"/>
                    </a:rPr>
                    <a:t>L</a:t>
                  </a:r>
                  <a:endParaRPr sz="1400" kern="0">
                    <a:solidFill>
                      <a:srgbClr val="000000"/>
                    </a:solidFill>
                    <a:latin typeface="Arial"/>
                    <a:cs typeface="Arial"/>
                    <a:sym typeface="Arial"/>
                  </a:endParaRPr>
                </a:p>
              </p:txBody>
            </p:sp>
            <p:cxnSp>
              <p:nvCxnSpPr>
                <p:cNvPr id="20" name="Google Shape;369;p23">
                  <a:extLst>
                    <a:ext uri="{FF2B5EF4-FFF2-40B4-BE49-F238E27FC236}">
                      <a16:creationId xmlns:a16="http://schemas.microsoft.com/office/drawing/2014/main" id="{A9EAEF03-764C-4508-94F7-749A160518DA}"/>
                    </a:ext>
                  </a:extLst>
                </p:cNvPr>
                <p:cNvCxnSpPr/>
                <p:nvPr/>
              </p:nvCxnSpPr>
              <p:spPr>
                <a:xfrm rot="10800000" flipH="1">
                  <a:off x="4464" y="10656"/>
                  <a:ext cx="864" cy="288"/>
                </a:xfrm>
                <a:prstGeom prst="straightConnector1">
                  <a:avLst/>
                </a:prstGeom>
                <a:noFill/>
                <a:ln w="28575" cap="flat" cmpd="sng">
                  <a:solidFill>
                    <a:srgbClr val="000000"/>
                  </a:solidFill>
                  <a:prstDash val="solid"/>
                  <a:miter lim="800000"/>
                  <a:headEnd type="none" w="med" len="med"/>
                  <a:tailEnd type="none" w="med" len="med"/>
                </a:ln>
              </p:spPr>
            </p:cxnSp>
          </p:grpSp>
          <p:sp>
            <p:nvSpPr>
              <p:cNvPr id="9" name="Google Shape;370;p23">
                <a:extLst>
                  <a:ext uri="{FF2B5EF4-FFF2-40B4-BE49-F238E27FC236}">
                    <a16:creationId xmlns:a16="http://schemas.microsoft.com/office/drawing/2014/main" id="{36CDF8BB-72D0-456C-BB91-F0F2BCDFBDF9}"/>
                  </a:ext>
                </a:extLst>
              </p:cNvPr>
              <p:cNvSpPr txBox="1"/>
              <p:nvPr/>
            </p:nvSpPr>
            <p:spPr>
              <a:xfrm>
                <a:off x="2592" y="12240"/>
                <a:ext cx="2448" cy="720"/>
              </a:xfrm>
              <a:prstGeom prst="rect">
                <a:avLst/>
              </a:prstGeom>
              <a:solidFill>
                <a:srgbClr val="FFFFFF"/>
              </a:solidFill>
              <a:ln w="9525" cap="flat" cmpd="sng">
                <a:solidFill>
                  <a:srgbClr val="000000"/>
                </a:solidFill>
                <a:prstDash val="solid"/>
                <a:miter lim="800000"/>
                <a:headEnd type="none" w="sm" len="sm"/>
                <a:tailEnd type="none" w="sm" len="sm"/>
              </a:ln>
              <a:effectLst>
                <a:outerShdw blurRad="63500" dist="35921" dir="2700000">
                  <a:srgbClr val="808080"/>
                </a:outerShdw>
              </a:effectLst>
            </p:spPr>
            <p:txBody>
              <a:bodyPr spcFirstLastPara="1" wrap="square" lIns="91425" tIns="45700" rIns="91425" bIns="45700" anchor="t" anchorCtr="0">
                <a:noAutofit/>
              </a:bodyPr>
              <a:lstStyle/>
              <a:p>
                <a:pPr algn="ctr" defTabSz="914400">
                  <a:buClr>
                    <a:srgbClr val="000000"/>
                  </a:buClr>
                  <a:buSzPts val="1200"/>
                  <a:defRPr/>
                </a:pPr>
                <a:r>
                  <a:rPr lang="en-US" sz="1200" b="1" kern="0">
                    <a:solidFill>
                      <a:srgbClr val="000000"/>
                    </a:solidFill>
                    <a:latin typeface="Arial"/>
                    <a:ea typeface="Arial"/>
                    <a:cs typeface="Arial"/>
                    <a:sym typeface="Arial"/>
                  </a:rPr>
                  <a:t>Pulmón DERECHO (55%)</a:t>
                </a:r>
                <a:endParaRPr sz="1400" kern="0">
                  <a:solidFill>
                    <a:srgbClr val="000000"/>
                  </a:solidFill>
                  <a:latin typeface="Arial"/>
                  <a:cs typeface="Arial"/>
                  <a:sym typeface="Arial"/>
                </a:endParaRPr>
              </a:p>
            </p:txBody>
          </p:sp>
          <p:sp>
            <p:nvSpPr>
              <p:cNvPr id="10" name="Google Shape;371;p23">
                <a:extLst>
                  <a:ext uri="{FF2B5EF4-FFF2-40B4-BE49-F238E27FC236}">
                    <a16:creationId xmlns:a16="http://schemas.microsoft.com/office/drawing/2014/main" id="{5318D719-D7B9-4F36-B255-8EA46950FE8F}"/>
                  </a:ext>
                </a:extLst>
              </p:cNvPr>
              <p:cNvSpPr txBox="1"/>
              <p:nvPr/>
            </p:nvSpPr>
            <p:spPr>
              <a:xfrm>
                <a:off x="1440" y="13248"/>
                <a:ext cx="2448" cy="913"/>
              </a:xfrm>
              <a:prstGeom prst="rect">
                <a:avLst/>
              </a:prstGeom>
              <a:solidFill>
                <a:srgbClr val="FFFFFF"/>
              </a:solidFill>
              <a:ln w="9525" cap="flat" cmpd="sng">
                <a:solidFill>
                  <a:srgbClr val="000000"/>
                </a:solidFill>
                <a:prstDash val="solid"/>
                <a:miter lim="800000"/>
                <a:headEnd type="none" w="sm" len="sm"/>
                <a:tailEnd type="none" w="sm" len="sm"/>
              </a:ln>
              <a:effectLst>
                <a:outerShdw blurRad="63500" dist="35921" dir="2700000">
                  <a:srgbClr val="808080"/>
                </a:outerShdw>
              </a:effectLst>
            </p:spPr>
            <p:txBody>
              <a:bodyPr spcFirstLastPara="1" wrap="square" lIns="91425" tIns="45700" rIns="91425" bIns="45700" anchor="t" anchorCtr="0">
                <a:noAutofit/>
              </a:bodyPr>
              <a:lstStyle/>
              <a:p>
                <a:pPr algn="ctr" defTabSz="914400">
                  <a:buClr>
                    <a:srgbClr val="000000"/>
                  </a:buClr>
                  <a:buSzPts val="1200"/>
                  <a:defRPr/>
                </a:pPr>
                <a:r>
                  <a:rPr lang="en-US" sz="1200" b="1" kern="0" dirty="0">
                    <a:solidFill>
                      <a:srgbClr val="000000"/>
                    </a:solidFill>
                    <a:latin typeface="Arial"/>
                    <a:ea typeface="Arial"/>
                    <a:cs typeface="Arial"/>
                    <a:sym typeface="Arial"/>
                  </a:rPr>
                  <a:t>Zona MEDIAL </a:t>
                </a:r>
                <a:endParaRPr sz="1400" kern="0" dirty="0">
                  <a:solidFill>
                    <a:srgbClr val="000000"/>
                  </a:solidFill>
                  <a:latin typeface="Arial"/>
                  <a:cs typeface="Arial"/>
                  <a:sym typeface="Arial"/>
                </a:endParaRPr>
              </a:p>
              <a:p>
                <a:pPr algn="ctr" defTabSz="914400">
                  <a:buClr>
                    <a:srgbClr val="000000"/>
                  </a:buClr>
                  <a:buSzPts val="1200"/>
                  <a:defRPr/>
                </a:pPr>
                <a:r>
                  <a:rPr lang="en-US" sz="1200" b="1" kern="0" dirty="0">
                    <a:solidFill>
                      <a:srgbClr val="000000"/>
                    </a:solidFill>
                    <a:latin typeface="Arial"/>
                    <a:ea typeface="Arial"/>
                    <a:cs typeface="Arial"/>
                    <a:sym typeface="Arial"/>
                  </a:rPr>
                  <a:t>(inf. LS y sup. LI)</a:t>
                </a:r>
                <a:endParaRPr sz="1400" kern="0" dirty="0">
                  <a:solidFill>
                    <a:srgbClr val="000000"/>
                  </a:solidFill>
                  <a:latin typeface="Arial"/>
                  <a:cs typeface="Arial"/>
                  <a:sym typeface="Arial"/>
                </a:endParaRPr>
              </a:p>
            </p:txBody>
          </p:sp>
          <p:sp>
            <p:nvSpPr>
              <p:cNvPr id="11" name="Google Shape;372;p23">
                <a:extLst>
                  <a:ext uri="{FF2B5EF4-FFF2-40B4-BE49-F238E27FC236}">
                    <a16:creationId xmlns:a16="http://schemas.microsoft.com/office/drawing/2014/main" id="{053BABB9-3283-4F77-9178-20A3DF15BBA0}"/>
                  </a:ext>
                </a:extLst>
              </p:cNvPr>
              <p:cNvSpPr txBox="1"/>
              <p:nvPr/>
            </p:nvSpPr>
            <p:spPr>
              <a:xfrm>
                <a:off x="1440" y="14400"/>
                <a:ext cx="2448" cy="576"/>
              </a:xfrm>
              <a:prstGeom prst="rect">
                <a:avLst/>
              </a:prstGeom>
              <a:solidFill>
                <a:srgbClr val="FFFFFF"/>
              </a:solidFill>
              <a:ln w="9525" cap="flat" cmpd="sng">
                <a:solidFill>
                  <a:srgbClr val="000000"/>
                </a:solidFill>
                <a:prstDash val="solid"/>
                <a:miter lim="800000"/>
                <a:headEnd type="none" w="sm" len="sm"/>
                <a:tailEnd type="none" w="sm" len="sm"/>
              </a:ln>
              <a:effectLst>
                <a:outerShdw blurRad="63500" dist="35921" dir="2700000">
                  <a:srgbClr val="808080"/>
                </a:outerShdw>
              </a:effectLst>
            </p:spPr>
            <p:txBody>
              <a:bodyPr spcFirstLastPara="1" wrap="square" lIns="91425" tIns="45700" rIns="91425" bIns="45700" anchor="t" anchorCtr="0">
                <a:noAutofit/>
              </a:bodyPr>
              <a:lstStyle/>
              <a:p>
                <a:pPr algn="ctr" defTabSz="914400">
                  <a:buClr>
                    <a:srgbClr val="000000"/>
                  </a:buClr>
                  <a:buSzPts val="1400"/>
                  <a:defRPr/>
                </a:pPr>
                <a:r>
                  <a:rPr lang="en-US" sz="1400" b="1" kern="0">
                    <a:solidFill>
                      <a:srgbClr val="000000"/>
                    </a:solidFill>
                    <a:latin typeface="Arial"/>
                    <a:ea typeface="Arial"/>
                    <a:cs typeface="Arial"/>
                    <a:sym typeface="Arial"/>
                  </a:rPr>
                  <a:t>Subpleural</a:t>
                </a:r>
                <a:endParaRPr sz="1400" kern="0">
                  <a:solidFill>
                    <a:srgbClr val="000000"/>
                  </a:solidFill>
                  <a:latin typeface="Arial"/>
                  <a:cs typeface="Arial"/>
                  <a:sym typeface="Arial"/>
                </a:endParaRPr>
              </a:p>
            </p:txBody>
          </p:sp>
          <p:cxnSp>
            <p:nvCxnSpPr>
              <p:cNvPr id="12" name="Google Shape;373;p23">
                <a:extLst>
                  <a:ext uri="{FF2B5EF4-FFF2-40B4-BE49-F238E27FC236}">
                    <a16:creationId xmlns:a16="http://schemas.microsoft.com/office/drawing/2014/main" id="{6F3DD1F7-EC67-4ADD-8D8C-B41AAB83E35D}"/>
                  </a:ext>
                </a:extLst>
              </p:cNvPr>
              <p:cNvCxnSpPr/>
              <p:nvPr/>
            </p:nvCxnSpPr>
            <p:spPr>
              <a:xfrm rot="10800000" flipH="1">
                <a:off x="3888" y="14256"/>
                <a:ext cx="144" cy="576"/>
              </a:xfrm>
              <a:prstGeom prst="straightConnector1">
                <a:avLst/>
              </a:prstGeom>
              <a:noFill/>
              <a:ln w="19050" cap="flat" cmpd="sng">
                <a:solidFill>
                  <a:srgbClr val="000000"/>
                </a:solidFill>
                <a:prstDash val="solid"/>
                <a:miter lim="800000"/>
                <a:headEnd type="none" w="med" len="med"/>
                <a:tailEnd type="triangle" w="med" len="med"/>
              </a:ln>
            </p:spPr>
          </p:cxnSp>
        </p:grpSp>
      </p:grpSp>
      <p:sp>
        <p:nvSpPr>
          <p:cNvPr id="24" name="CuadroTexto 23">
            <a:extLst>
              <a:ext uri="{FF2B5EF4-FFF2-40B4-BE49-F238E27FC236}">
                <a16:creationId xmlns:a16="http://schemas.microsoft.com/office/drawing/2014/main" id="{180EB76A-64C7-416B-95DB-AEAD0AF36E23}"/>
              </a:ext>
            </a:extLst>
          </p:cNvPr>
          <p:cNvSpPr txBox="1"/>
          <p:nvPr/>
        </p:nvSpPr>
        <p:spPr>
          <a:xfrm>
            <a:off x="8587213" y="605514"/>
            <a:ext cx="3422900" cy="2196361"/>
          </a:xfrm>
          <a:prstGeom prst="rect">
            <a:avLst/>
          </a:prstGeom>
          <a:solidFill>
            <a:srgbClr val="FFFF00"/>
          </a:solidFill>
          <a:ln w="38100">
            <a:solidFill>
              <a:srgbClr val="000000"/>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342900" indent="-342900" defTabSz="914400">
              <a:buFont typeface="+mj-lt"/>
              <a:buAutoNum type="arabicPeriod"/>
              <a:defRPr/>
            </a:pPr>
            <a:r>
              <a:rPr lang="es-AR" kern="0" dirty="0">
                <a:solidFill>
                  <a:srgbClr val="000000"/>
                </a:solidFill>
                <a:latin typeface="Segoe UI Semibold" panose="020B0702040204020203" pitchFamily="34" charset="0"/>
                <a:cs typeface="Arial"/>
                <a:sym typeface="Arial"/>
              </a:rPr>
              <a:t>Inhalación</a:t>
            </a:r>
          </a:p>
          <a:p>
            <a:pPr marL="342900" indent="-342900" defTabSz="914400">
              <a:buFont typeface="+mj-lt"/>
              <a:buAutoNum type="arabicPeriod"/>
              <a:defRPr/>
            </a:pPr>
            <a:r>
              <a:rPr lang="es-AR" sz="1400" kern="0" dirty="0">
                <a:solidFill>
                  <a:srgbClr val="000000"/>
                </a:solidFill>
                <a:latin typeface="Segoe UI Semibold" panose="020B0702040204020203" pitchFamily="34" charset="0"/>
                <a:cs typeface="Arial"/>
                <a:sym typeface="Arial"/>
              </a:rPr>
              <a:t>Alveolitis exudativa insignificante (PMN)</a:t>
            </a:r>
          </a:p>
          <a:p>
            <a:pPr marL="342900" indent="-342900" defTabSz="914400">
              <a:buFont typeface="+mj-lt"/>
              <a:buAutoNum type="arabicPeriod"/>
              <a:defRPr/>
            </a:pPr>
            <a:r>
              <a:rPr lang="es-AR" kern="0" dirty="0">
                <a:solidFill>
                  <a:srgbClr val="000000"/>
                </a:solidFill>
                <a:latin typeface="Segoe UI Semibold" panose="020B0702040204020203" pitchFamily="34" charset="0"/>
                <a:cs typeface="Arial"/>
                <a:sym typeface="Arial"/>
              </a:rPr>
              <a:t>Fagocitosis por MAC y Céls. DEDR.</a:t>
            </a:r>
          </a:p>
          <a:p>
            <a:pPr marL="342900" indent="-342900" defTabSz="914400">
              <a:buFont typeface="+mj-lt"/>
              <a:buAutoNum type="arabicPeriod"/>
              <a:defRPr/>
            </a:pPr>
            <a:r>
              <a:rPr lang="es-AR" sz="1400" kern="0" dirty="0">
                <a:solidFill>
                  <a:srgbClr val="000000"/>
                </a:solidFill>
                <a:latin typeface="Segoe UI Semibold" panose="020B0702040204020203" pitchFamily="34" charset="0"/>
                <a:cs typeface="Arial"/>
                <a:sym typeface="Arial"/>
              </a:rPr>
              <a:t>Migración a GANGLIOS (LT vírgenes)</a:t>
            </a:r>
          </a:p>
          <a:p>
            <a:pPr marL="342900" indent="-342900" defTabSz="914400">
              <a:buClr>
                <a:srgbClr val="000000"/>
              </a:buClr>
              <a:buFont typeface="+mj-lt"/>
              <a:buAutoNum type="arabicPeriod"/>
            </a:pPr>
            <a:r>
              <a:rPr lang="en-US" sz="1400" kern="0" dirty="0">
                <a:solidFill>
                  <a:srgbClr val="000000"/>
                </a:solidFill>
                <a:latin typeface="Segoe UI Semibold" panose="020B0702040204020203" pitchFamily="34" charset="0"/>
                <a:cs typeface="Arial"/>
                <a:sym typeface="Arial"/>
              </a:rPr>
              <a:t>DAMP (damage associated molecular patterns) </a:t>
            </a:r>
            <a:r>
              <a:rPr lang="en-US" sz="1400" kern="0" dirty="0" err="1">
                <a:solidFill>
                  <a:srgbClr val="000000"/>
                </a:solidFill>
                <a:latin typeface="Segoe UI Semibold" panose="020B0702040204020203" pitchFamily="34" charset="0"/>
                <a:cs typeface="Arial"/>
                <a:sym typeface="Arial"/>
              </a:rPr>
              <a:t>en</a:t>
            </a:r>
            <a:r>
              <a:rPr lang="en-US" sz="1400" kern="0" dirty="0">
                <a:solidFill>
                  <a:srgbClr val="000000"/>
                </a:solidFill>
                <a:latin typeface="Segoe UI Semibold" panose="020B0702040204020203" pitchFamily="34" charset="0"/>
                <a:cs typeface="Arial"/>
                <a:sym typeface="Arial"/>
              </a:rPr>
              <a:t> </a:t>
            </a:r>
            <a:r>
              <a:rPr lang="en-US" sz="1400" kern="0" dirty="0" err="1">
                <a:solidFill>
                  <a:srgbClr val="000000"/>
                </a:solidFill>
                <a:latin typeface="Segoe UI Semibold" panose="020B0702040204020203" pitchFamily="34" charset="0"/>
                <a:cs typeface="Arial"/>
                <a:sym typeface="Arial"/>
              </a:rPr>
              <a:t>pulmones</a:t>
            </a:r>
            <a:r>
              <a:rPr lang="en-US" sz="1400" kern="0" dirty="0">
                <a:solidFill>
                  <a:srgbClr val="000000"/>
                </a:solidFill>
                <a:latin typeface="Segoe UI Semibold" panose="020B0702040204020203" pitchFamily="34" charset="0"/>
                <a:cs typeface="Arial"/>
                <a:sym typeface="Arial"/>
              </a:rPr>
              <a:t> </a:t>
            </a:r>
            <a:r>
              <a:rPr lang="en-US" sz="1400" kern="0" dirty="0" err="1">
                <a:solidFill>
                  <a:srgbClr val="000000"/>
                </a:solidFill>
                <a:latin typeface="Segoe UI Semibold" panose="020B0702040204020203" pitchFamily="34" charset="0"/>
                <a:cs typeface="Arial"/>
                <a:sym typeface="Arial"/>
              </a:rPr>
              <a:t>atraen</a:t>
            </a:r>
            <a:r>
              <a:rPr lang="en-US" sz="1400" kern="0" dirty="0">
                <a:solidFill>
                  <a:srgbClr val="000000"/>
                </a:solidFill>
                <a:latin typeface="Segoe UI Semibold" panose="020B0702040204020203" pitchFamily="34" charset="0"/>
                <a:cs typeface="Arial"/>
                <a:sym typeface="Arial"/>
              </a:rPr>
              <a:t> MONOCITOS</a:t>
            </a:r>
            <a:endParaRPr lang="es-AR" kern="0" dirty="0">
              <a:solidFill>
                <a:srgbClr val="000000"/>
              </a:solidFill>
              <a:latin typeface="Segoe UI Semibold" panose="020B0702040204020203" pitchFamily="34" charset="0"/>
              <a:cs typeface="Arial"/>
              <a:sym typeface="Arial"/>
            </a:endParaRPr>
          </a:p>
        </p:txBody>
      </p:sp>
      <p:sp>
        <p:nvSpPr>
          <p:cNvPr id="25" name="CuadroTexto 24">
            <a:extLst>
              <a:ext uri="{FF2B5EF4-FFF2-40B4-BE49-F238E27FC236}">
                <a16:creationId xmlns:a16="http://schemas.microsoft.com/office/drawing/2014/main" id="{6A42CB41-1397-42FD-BDFC-CF152F347A52}"/>
              </a:ext>
            </a:extLst>
          </p:cNvPr>
          <p:cNvSpPr txBox="1"/>
          <p:nvPr/>
        </p:nvSpPr>
        <p:spPr>
          <a:xfrm>
            <a:off x="8587213" y="3251913"/>
            <a:ext cx="3422900" cy="2319472"/>
          </a:xfrm>
          <a:prstGeom prst="rect">
            <a:avLst/>
          </a:prstGeom>
          <a:solidFill>
            <a:schemeClr val="bg1"/>
          </a:solidFill>
          <a:ln w="38100">
            <a:solidFill>
              <a:srgbClr val="000000"/>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342900" indent="-342900" defTabSz="914400">
              <a:buFont typeface="+mj-lt"/>
              <a:buAutoNum type="arabicPeriod"/>
              <a:defRPr/>
            </a:pPr>
            <a:r>
              <a:rPr lang="es-AR" kern="0" dirty="0">
                <a:solidFill>
                  <a:srgbClr val="000000"/>
                </a:solidFill>
                <a:latin typeface="Segoe UI Semibold" panose="020B0702040204020203" pitchFamily="34" charset="0"/>
                <a:cs typeface="Arial"/>
                <a:sym typeface="Arial"/>
              </a:rPr>
              <a:t>RECIÉN a las 2-3 semanas llegan LTh1 activados a cualquier Mac que contenga al bacilo</a:t>
            </a:r>
          </a:p>
          <a:p>
            <a:pPr marL="342900" indent="-342900" defTabSz="914400">
              <a:buFont typeface="+mj-lt"/>
              <a:buAutoNum type="arabicPeriod"/>
              <a:defRPr/>
            </a:pPr>
            <a:r>
              <a:rPr lang="es-AR" sz="1400" kern="0" dirty="0">
                <a:solidFill>
                  <a:srgbClr val="000000"/>
                </a:solidFill>
                <a:latin typeface="Segoe UI Semibold" panose="020B0702040204020203" pitchFamily="34" charset="0"/>
                <a:cs typeface="Arial"/>
                <a:sym typeface="Arial"/>
              </a:rPr>
              <a:t>GRANULOMAS</a:t>
            </a:r>
          </a:p>
          <a:p>
            <a:pPr marL="342900" indent="-342900" defTabSz="914400">
              <a:buFont typeface="+mj-lt"/>
              <a:buAutoNum type="arabicPeriod"/>
              <a:defRPr/>
            </a:pPr>
            <a:r>
              <a:rPr lang="es-AR" sz="1400" b="1" kern="0" dirty="0">
                <a:solidFill>
                  <a:srgbClr val="000000"/>
                </a:solidFill>
                <a:latin typeface="Segoe UI Semibold" panose="020B0702040204020203" pitchFamily="34" charset="0"/>
                <a:cs typeface="Arial"/>
                <a:sym typeface="Arial"/>
              </a:rPr>
              <a:t>NECROSIS CASEOSA </a:t>
            </a:r>
            <a:r>
              <a:rPr lang="es-AR" sz="1400" kern="0" dirty="0">
                <a:solidFill>
                  <a:srgbClr val="000000"/>
                </a:solidFill>
                <a:latin typeface="Segoe UI Semibold" panose="020B0702040204020203" pitchFamily="34" charset="0"/>
                <a:cs typeface="Arial"/>
                <a:sym typeface="Arial"/>
              </a:rPr>
              <a:t>por destrucción CD8 y efecto lítico macrofágico ESTIMULADO. Zona hipóxica</a:t>
            </a:r>
          </a:p>
          <a:p>
            <a:pPr marL="342900" indent="-342900" defTabSz="914400">
              <a:buFont typeface="+mj-lt"/>
              <a:buAutoNum type="arabicPeriod"/>
              <a:defRPr/>
            </a:pPr>
            <a:r>
              <a:rPr lang="es-AR" kern="0" dirty="0">
                <a:solidFill>
                  <a:srgbClr val="000000"/>
                </a:solidFill>
                <a:latin typeface="Segoe UI Semibold" panose="020B0702040204020203" pitchFamily="34" charset="0"/>
                <a:cs typeface="Arial"/>
                <a:sym typeface="Arial"/>
              </a:rPr>
              <a:t>FIBROSIS (¿latencia?)</a:t>
            </a:r>
          </a:p>
        </p:txBody>
      </p:sp>
    </p:spTree>
    <p:extLst>
      <p:ext uri="{BB962C8B-B14F-4D97-AF65-F5344CB8AC3E}">
        <p14:creationId xmlns:p14="http://schemas.microsoft.com/office/powerpoint/2010/main" val="775857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51"/>
        <p:cNvGrpSpPr/>
        <p:nvPr/>
      </p:nvGrpSpPr>
      <p:grpSpPr>
        <a:xfrm>
          <a:off x="0" y="0"/>
          <a:ext cx="0" cy="0"/>
          <a:chOff x="0" y="0"/>
          <a:chExt cx="0" cy="0"/>
        </a:xfrm>
      </p:grpSpPr>
      <p:sp>
        <p:nvSpPr>
          <p:cNvPr id="152" name="Google Shape;152;p20" descr="data:image/jpg;base64,/9j/4AAQSkZJRgABAQAAAQABAAD/2wCEAAkGBhQSEBIUExQUFRQUFxYVFBcUFRcSFRQVFBQVFBUVFhUXHCYeFxkjGRUUHy8gIycpLCwsFR4xNTAqNSYrLCkBCQoKDgwOFg8PFCkcHBwpKSkpKSwpKSkpKSkpKSwpLikpKSkpKSkpKSkpLCwsKSwpKSwpKSkpKSkpLCkpKSkpKf/AABEIAKAAeAMBIgACEQEDEQH/xAAbAAABBQEBAAAAAAAAAAAAAAAFAAEDBAYCB//EADkQAAIBAgUCAwUGBAcBAAAAAAECAAMRBAUSITFBUQZhcRMigZHRMkJSocHhI3Kx8BQVJENiorIH/8QAGAEBAQEBAQAAAAAAAAAAAAAAAAECAwT/xAAeEQEBAQEBAAIDAQAAAAAAAAAAARECIRJxAzFRE//aAAwDAQACEQMRAD8A9G1TtWkZE5DTmgjQaWUaDsPUl1DNQWYzPGt/d4A8ZY50ohKZs9U6bjlVt7x/T4xbnobOPG1GiSq3qOOi7AfGCcD4vr16gsqheoAv/wBjK+T+BUYBncnuB9ZrcLllOkulFAAmJ8r6OKdZrXIkNPMlLaTcN0v19JbqCCcfhQCH/DvxwOsoKipEDBOUZoKykqb6TYnob7iFFMS6JCYt9ufnGDToSjpGMU6QRQBsjaSGRkyDqi+8v060FGT0akAstSY3x3mellQXvp58mbp8pqkbaYX/AOh11LqATrVRq220sbix9bydfoHvC1T+EpJPx7w49WeN4bNa1PdXYAdL/pNjmjVa2CSspbWVBIU2vM896NgzyCqNjPOMkq4tybO/u22PXyuZu8NUc0xqHvW39ZZ1qBPhYkVsSttNiot8/wBLTTzOZSjUXqNWNjVZQOo4Nr247fCaAEy8iYTsTgGdKZpUw4iiSKALeRO0d2lerVkCarvJqVSDnrSTDYjeTQdpvtMF45NsUL7hqa28tLH6zb0Km0zvjjL9dH2g5p8+ata+/rJ1NgyVenT0rawLG3pPSMAirSRAQQFA/LtPHa9Te3aFMuz803RiNRU8liLjjfe05c9yVHpKYSmhJVQL9pIXgnLs7WupK9OfKSYmqRpCgEswFjxvzf4Tt9KsUkdnqI9iuxQ8bHex9IUBlSith/Zk6mUWVaSKJWVpapmUSqIowMeBnq+ItBmIxF+J3iQYMr1bTFqLBrSbDPvB9B7whSYC0Azh32jY5Vam6v8AZKkN5C3Mr08TYTP5p4mFV/YU91IYVG77EaV+sXrIrGOAWIBHNr/rNJlHh9SQdaN3U77TO43BNSax46H++sfA16ga6Egzzy5fYN2pWhcABR2HU95Nl1U1KgY3sLkeveAsNhaj2ao1z26QvUxRoUmqWuFtt3FwDb4TvKNAXnLVpXwuOWogZTcHcSXTNCWlXuYQomDkIl2hUEsFwCKOsUoyOYvaBK+95ezKveAMXmqJcEksOg+s5dXEW1qWkdbNBT3ZreXU/CZ7E547XC+6PLn5weWJ55+c5X8n8ME8xz+pV2uVT8I2+feRZVVAqr8vnKF5Lh3AYX4vv6Tnt3a03dCmrCzAEHoZQxPhoo4aiQQT9ljYj0PWPRx5pbVQbDhwLhh0vbg2lVs9L16bAEU1vY256Mbek73GWjwOBKj3jc9hx84+dsP8NVvxoP7fnO6VcMLjcHtAXivH2UUx1sW9OgmurkUEyvPKlAgoduqncH6TaZb4rpVLDVpbs22/keJ5wpkimcee7B6qcXvzCWFfieW4DOqtOwDEjs24mmy7xqupQ6aQdiwN7H07TvO4N/SaKQYWqCAQbg7xToPP85xHs6bN1HHqeJhme5JPJ3mn8XYmwVOre8fQTLzyfkvpDRRRTmpRRRQjQ0c1Bwhv9pfc9b8fl/SUspxxotc/I9QeSD0lPBkElTw+3ofun5yQUm1WI96+kDsb2m/luDd1scqUy5+yBfte/AmExmLNR2Y8tv8AtLeb406Uog3FMe8e7fteCiZe+98D05LaQKZKs5wWMOZaA49ZUp2Es0zOkG+8FZqSPZMeN19Oo+EUz+UYv2dVGHQi/p1jT0c9eIA+I62qu56DYfCC5os2y83O0BVKJE8vUurEMUUUyHjWivFeA4hinj0Ce1/3raPjb7dvSBo4iXAiYooxkU4kqiRLLVNTaaiHJsBJKbXacMlyJay7Clqm01AcynBlyOwimoyDK9IBMU9EniKWbZeCDMhj8vIvaek4rDaoCx+Vydc6PN6lEicTUY7KLX2gSvl5Bnn65sVSikxwx7RvYzIhjx2pzpU2hXERnfs42iEKmt4UoUdhK2Fw5hVMOQpPXgeZOwE3zA1HCE9JociywKNTbAbknaWcnybSFB3ta5/rCGZZvTw6nYVGvbQD351duZ3nOeg/g6FgIo9PGAU1dhpuAdJ+1cjZbDkxTqOGpSvVwt4RCxaJMGcxWV3vAmIyTym5ah5SF8JfpJg89q5LzYSnWyYjpPRny8dpVrZaO0xeImPOXyc34kf+Ut2noLZSO0jq5eiqS1go3JPAHcyf5wYhMqPaWKOSk9JqMupCqSVRwn3XYaQ/8o5t5wpSy4C20s4gzODyLyklTAN7UaQD7JWex2BcAAX8heaiqmhdh7xNlHdjwP1+E6weXgagd9tJPe9yx+bS/EZ7D5nWqAJQUE6A7VX91EN7ldtifrDGX5UlMl2GurUIY93Yb3sfsqOnoJcp0lpqKVNRZRcL91R+Jz2/Mx8JjV1laX8V7j2jg2RfVuNuiiaxV+hhd9T2LdPwqOwH6xS0oimsEYEREcR1EBtE5FOTARwkohNORvQlv2cYpAoPQEA1lWqyPUB9jqtSTo5UFjVcH7uxsPjNJjMIXXT0JAb+T730lbHUBqW9gqKfQaiF/wDIMzYHp4e4B4uAf2lPNszp4cLruWc2RFF2YjoPrJK2Zu7tTw9O5U6TUbamptfpuRa/5SXC5UKd6lVvaVAN6jgDQtuF/COfWPoVsuwlRialewbcIi7hFJ6nq54J8oHxPiOoxNLDU2esXe+3u0xqsGYna9txNLSJrD3brT/Fwzj/AI9h5y9Sw6ooCgADoBGfwZ3CeG2Yf6hyRyaSEhSe9Ruah/Lyh/D4cIoVQFA4AFgPQSUrOgssgZRFOwIpof/Z"/>
          <p:cNvSpPr txBox="1"/>
          <p:nvPr/>
        </p:nvSpPr>
        <p:spPr>
          <a:xfrm>
            <a:off x="1600200" y="-731837"/>
            <a:ext cx="1143000" cy="1524000"/>
          </a:xfrm>
          <a:prstGeom prst="rect">
            <a:avLst/>
          </a:prstGeom>
          <a:noFill/>
          <a:ln>
            <a:noFill/>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153" name="Google Shape;153;p20" descr="data:image/jpg;base64,/9j/4AAQSkZJRgABAQAAAQABAAD/2wCEAAkGBhQSEBIUExQUFRQUFxYVFBcUFRcSFRQVFBQVFBUVFhUXHCYeFxkjGRUUHy8gIycpLCwsFR4xNTAqNSYrLCkBCQoKDgwOFg8PFCkcHBwpKSkpKSwpKSkpKSkpKSwpLikpKSkpKSkpKSkpLCwsKSwpKSwpKSkpKSkpLCkpKSkpKf/AABEIAKAAeAMBIgACEQEDEQH/xAAbAAABBQEBAAAAAAAAAAAAAAAFAAEDBAYCB//EADkQAAIBAgUCAwUGBAcBAAAAAAECAAMRBAUSITFBUQZhcRMigZHRMkJSocHhI3Kx8BQVJENiorIH/8QAGAEBAQEBAQAAAAAAAAAAAAAAAAECAwT/xAAeEQEBAQEBAAIDAQAAAAAAAAAAARECIRJxAzFRE//aAAwDAQACEQMRAD8A9G1TtWkZE5DTmgjQaWUaDsPUl1DNQWYzPGt/d4A8ZY50ohKZs9U6bjlVt7x/T4xbnobOPG1GiSq3qOOi7AfGCcD4vr16gsqheoAv/wBjK+T+BUYBncnuB9ZrcLllOkulFAAmJ8r6OKdZrXIkNPMlLaTcN0v19JbqCCcfhQCH/DvxwOsoKipEDBOUZoKykqb6TYnob7iFFMS6JCYt9ufnGDToSjpGMU6QRQBsjaSGRkyDqi+8v060FGT0akAstSY3x3mellQXvp58mbp8pqkbaYX/AOh11LqATrVRq220sbix9bydfoHvC1T+EpJPx7w49WeN4bNa1PdXYAdL/pNjmjVa2CSspbWVBIU2vM896NgzyCqNjPOMkq4tybO/u22PXyuZu8NUc0xqHvW39ZZ1qBPhYkVsSttNiot8/wBLTTzOZSjUXqNWNjVZQOo4Nr247fCaAEy8iYTsTgGdKZpUw4iiSKALeRO0d2lerVkCarvJqVSDnrSTDYjeTQdpvtMF45NsUL7hqa28tLH6zb0Km0zvjjL9dH2g5p8+ata+/rJ1NgyVenT0rawLG3pPSMAirSRAQQFA/LtPHa9Te3aFMuz803RiNRU8liLjjfe05c9yVHpKYSmhJVQL9pIXgnLs7WupK9OfKSYmqRpCgEswFjxvzf4Tt9KsUkdnqI9iuxQ8bHex9IUBlSith/Zk6mUWVaSKJWVpapmUSqIowMeBnq+ItBmIxF+J3iQYMr1bTFqLBrSbDPvB9B7whSYC0Azh32jY5Vam6v8AZKkN5C3Mr08TYTP5p4mFV/YU91IYVG77EaV+sXrIrGOAWIBHNr/rNJlHh9SQdaN3U77TO43BNSax46H++sfA16ga6Egzzy5fYN2pWhcABR2HU95Nl1U1KgY3sLkeveAsNhaj2ao1z26QvUxRoUmqWuFtt3FwDb4TvKNAXnLVpXwuOWogZTcHcSXTNCWlXuYQomDkIl2hUEsFwCKOsUoyOYvaBK+95ezKveAMXmqJcEksOg+s5dXEW1qWkdbNBT3ZreXU/CZ7E547XC+6PLn5weWJ55+c5X8n8ME8xz+pV2uVT8I2+feRZVVAqr8vnKF5Lh3AYX4vv6Tnt3a03dCmrCzAEHoZQxPhoo4aiQQT9ljYj0PWPRx5pbVQbDhwLhh0vbg2lVs9L16bAEU1vY256Mbek73GWjwOBKj3jc9hx84+dsP8NVvxoP7fnO6VcMLjcHtAXivH2UUx1sW9OgmurkUEyvPKlAgoduqncH6TaZb4rpVLDVpbs22/keJ5wpkimcee7B6qcXvzCWFfieW4DOqtOwDEjs24mmy7xqupQ6aQdiwN7H07TvO4N/SaKQYWqCAQbg7xToPP85xHs6bN1HHqeJhme5JPJ3mn8XYmwVOre8fQTLzyfkvpDRRRTmpRRRQjQ0c1Bwhv9pfc9b8fl/SUspxxotc/I9QeSD0lPBkElTw+3ofun5yQUm1WI96+kDsb2m/luDd1scqUy5+yBfte/AmExmLNR2Y8tv8AtLeb406Uog3FMe8e7fteCiZe+98D05LaQKZKs5wWMOZaA49ZUp2Es0zOkG+8FZqSPZMeN19Oo+EUz+UYv2dVGHQi/p1jT0c9eIA+I62qu56DYfCC5os2y83O0BVKJE8vUurEMUUUyHjWivFeA4hinj0Ce1/3raPjb7dvSBo4iXAiYooxkU4kqiRLLVNTaaiHJsBJKbXacMlyJay7Clqm01AcynBlyOwimoyDK9IBMU9EniKWbZeCDMhj8vIvaek4rDaoCx+Vydc6PN6lEicTUY7KLX2gSvl5Bnn65sVSikxwx7RvYzIhjx2pzpU2hXERnfs42iEKmt4UoUdhK2Fw5hVMOQpPXgeZOwE3zA1HCE9JociywKNTbAbknaWcnybSFB3ta5/rCGZZvTw6nYVGvbQD351duZ3nOeg/g6FgIo9PGAU1dhpuAdJ+1cjZbDkxTqOGpSvVwt4RCxaJMGcxWV3vAmIyTym5ah5SF8JfpJg89q5LzYSnWyYjpPRny8dpVrZaO0xeImPOXyc34kf+Ut2noLZSO0jq5eiqS1go3JPAHcyf5wYhMqPaWKOSk9JqMupCqSVRwn3XYaQ/8o5t5wpSy4C20s4gzODyLyklTAN7UaQD7JWex2BcAAX8heaiqmhdh7xNlHdjwP1+E6weXgagd9tJPe9yx+bS/EZ7D5nWqAJQUE6A7VX91EN7ldtifrDGX5UlMl2GurUIY93Yb3sfsqOnoJcp0lpqKVNRZRcL91R+Jz2/Mx8JjV1laX8V7j2jg2RfVuNuiiaxV+hhd9T2LdPwqOwH6xS0oimsEYEREcR1EBtE5FOTARwkohNORvQlv2cYpAoPQEA1lWqyPUB9jqtSTo5UFjVcH7uxsPjNJjMIXXT0JAb+T730lbHUBqW9gqKfQaiF/wDIMzYHp4e4B4uAf2lPNszp4cLruWc2RFF2YjoPrJK2Zu7tTw9O5U6TUbamptfpuRa/5SXC5UKd6lVvaVAN6jgDQtuF/COfWPoVsuwlRialewbcIi7hFJ6nq54J8oHxPiOoxNLDU2esXe+3u0xqsGYna9txNLSJrD3brT/Fwzj/AI9h5y9Sw6ooCgADoBGfwZ3CeG2Yf6hyRyaSEhSe9Ruah/Lyh/D4cIoVQFA4AFgPQSUrOgssgZRFOwIpof/Z"/>
          <p:cNvSpPr txBox="1"/>
          <p:nvPr/>
        </p:nvSpPr>
        <p:spPr>
          <a:xfrm>
            <a:off x="1600200" y="-731837"/>
            <a:ext cx="1143000" cy="1524000"/>
          </a:xfrm>
          <a:prstGeom prst="rect">
            <a:avLst/>
          </a:prstGeom>
          <a:noFill/>
          <a:ln>
            <a:noFill/>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154" name="Google Shape;154;p20" descr="data:image/jpg;base64,/9j/4AAQSkZJRgABAQAAAQABAAD/2wCEAAkGBhIQERAUERQVFBIWFRkWFxQWFx4VGhkhFRgXFBwgHBQjHiceFxwnGxcdITAgJCcpLCwsFyI0NjAqNSYrLCkBCQoKDgwNGg8PFzMlHiUsNS0pMjU1MjI1NSwpLSwwLC8sLS81NTUpKiosLSw1LCwyLCwpKTUsLzUsNSk1NTUqNP/AABEIAIAAygMBIgACEQEDEQH/xAAbAAEAAwADAQAAAAAAAAAAAAAABAUGAgMHAf/EAEIQAAIBAwIEAwQECwYHAAAAAAECAwAEEQUSBiExQRMUUSIyYYEHI3GSFRczQkNUVWKRk9EWNFOCocEkY3JzsbLh/8QAGQEBAQEBAQEAAAAAAAAAAAAAAAECBQME/8QAKhEAAgIBAwIGAQUBAAAAAAAAAAECEQMEEiExQSJCUWFxkRMygcHR8AX/2gAMAwEAAhEDEQA/APcaUpQClKUApSlAKUpQClKUArhPOqKzOQqqCzE9AAMk/wAK51RaxqltO8unGX/iJoJAUUbiqspUsx6L73LPWgKWLifUpYVvYbaJ7VsOtvlvMvGTyYN+TDlfaEeDy5Zyau4eIWbUDa7MILRLncchsvK8e0r2wFz9tZ3TeLZbWxitfLTtqMUSwrD4LlHZAI1fxgNngnAYtuHLPQ8qXnCq3mrBryHeg06IbhvWPxPHlLAMCMnBzgknBFE7BodN4haW/vrUoAtukLBsnLeMrMcjoMYrt4o4g8lCrKniSySJDDFnbvklO1QW/NHcnsAaymhcLyW1/qiWim2iZbTbKVLDA3GXYWyGfHLnkAnmOx438NzPCs8TPeJZ30c0LYUPNGihZQuAFkwXcKwA3be/ImWDQadqOopcRR3cMLxShsTW2/ETKN22QP2I6OMc+WOdSeFeIGvIZpGUKUuJ4QBk5EMhQH7Tiodrxe13PBHZxOY8lriWaGSIRqAcKu4LukLY5cwADmqHhLgC2miuZLu2Pitd3JBcyISvisVO3cORHQ450sGt4P1xr6zguHUI0gYlVyQNrsvU/ZVTrHHvldVgs5EAhliRvHz7ryPIiKw6BWMeM+pqn4dt5rbSbQyzyWUcUcgZBGPFZ2lbYNrqSeXIIBliw+fZ/Z5729kW+iO2XSIY5GCkKJPHkchW6B1OGAzkcq0gT9d47ktzq+I1byUMMi5JG8zAkhvTGO1WvFHETWlmLhVDMXgXacgfXSJGefw35+VeatpN+1vxClzFI83gQQo4Rj5jwtyh15e0Sm0kDOCTV/xb9H1tHZI9tbHzAltiNhkdh9dFv9jceQXOcjkKkQelUrKXsl1HdQAXJeSSf+6hF8NYA2GZjt3ghcHeWwXIUDBrV0ApSlAKUpQClKruIdXW0tbi4bGIo2fn32gkD5nA+dAQbrj3TondJLy3V1JVlMgBBHIgjsa6/wAY+l/r1t/NWqnQ9KNnpluxtPOXTgSSqAgdmnJlcln5ci2K6/wzP+wpPvW/9aAuvxj6X+vW381afjH0v9etv5q1S/hmf9hSfet/60/DM/7Ck+9b/wBalguvxj6X+vW381afjH0v9etv5q1S/hmf9hSfet/61I0/UZZJY0k0Z4kZgGkYwEKPUgHJH2UsHVfcZTai7W2jFTjlNfsN0MWeyf40uOw5DI59xf8AC/CUGnowjy8rndLPId0krdyz9evboM1T6Ags9WvrYALFcRpeRKBgBh9RMAOnVUb51s6oFKUoCDrekLdwvC7OiPgMY22kjOcZweR6EdxkHkaaTpfl1K+LLLk8jKwYjAxgYUYFTqUApSlAVGs8NrcyRSGWeJ4gwUxOFA38icFSN2OWeuCR3NWdtDsRV3M+0AbmOWOO5OBk12UoBSlKAooOE1S4knWe5DO4d03go2OikFc7AOQXPIdKvaUoBSlKAUpSgFY/j8eYewsOouZw8o/5VtiV8/AnYv8AmrYVjdFQ3Wr31x1jto0s4z++cTzfMbkXP9KA2VKUoBSlKAUpSgMf9IDeWfT77tbThJT6RXOIXPyYo3+WthVdxDpC3lrcW7dJYnTPXBYEA/aDg/KoHAWqm5sLZ35SKvhSj0eEmJx95T/GgNBSlKAUpSgFKUoBSlKAUpSgFKUoBSlKAUr5uGcZ59cV88Qc+Y5dfhQETWdUW1t55392KNpDzxnYpbGfU4x86p/o705odPgMn5abNzKfV7g+K3/sB8qk8ZaGb228DeqRvJH4xbPONXDuoPYkDGfjV2BjpQH2lKUApSlAKUpQCsdw2PK6pqVr0SbZfRD/ALn1Uw++gP8Am+NbGqLVtDMl7YXKOqND4qOD1kjlTmB6kOqN/GgL2lfM19oBSlKAUpSgFKUoBSlKAUpSgFKUoDyzjSG4GtpPaZae204TCIfplFyyPGfiUY4/eAqDrerxXacQTwndHJplsynvzE/IjsQeRHqK9L/s8nnvObm3+W8vs5bceL42emc55dcVSH6MbYfhTw2dFv1CuoxhMbiSgxyyXJweWTWo8MGe431q5k0spJYyxRny+ZWkiZRiWLB2q5bn9nevURVTr3DaXdobZnZVPh+0uM/VsrjqMfm86rOI+ILuwm8VofH04qN5iBM0BHVyn6SP1xzH/nCBqqVE0rVobqJZbeRZImGQynI/+H1B5ipdUClKUApXGSQKCzEBQMkk4AA5kk9hWGuuKbnU2aHSSEgB2y6iwyi+qwRn8q/73Qf60BqH4kthdLaeIDcspfwxzIA55bHJPhnGaxf0madNPf6SLZ9lwiXUsR7FohCwVv3WGVPwauNtdw2LyWWjxeb1BudxcSMWCHPNri46sc/owc/Z32B4fMk9jcTPma3jkQhBhHMyoGODzA9jkPjQGV4f19L7VbWZRtY6dKskZ96N0uEV0buCG/0we9eh1nrPgmCHUZr+Mssksex05bCcqS3TIYhVHpyrQ0ApSlAKUpQClKUApSlAKUpQClKUApSlAKUpQGL1TgiS3la60l1gmY7pbZv7vP65Ufk39HX/AHzVhwxxvFeMYZFa3vUH1lrJydcd1PSRO4Ze3pWkqk4l4Qt78J4oZJYzmKeM7JYj1yr/AOxyPhQF3VVxFxPb2EXiXD7QThFHN5D2VE6s1Zq04ruNNdYNXw0RIWLUUXbG+TgCZf0L/H3T6966tYewsbrzTmS+v5/7rDkSsoPMCFAMRJ3LntnmedAdF5Zz6gjXGsN5LTUG4We/aXGeRuZBj4YjHfHfr2W9xc6sqx2Qaw0oAKJwPDmmUdBAn6KPA9/rjpUrT+Dp76RbjWCrlTuisUOYIvQv/jSc+p5Dt8NuBQFfoXD9vYwrDbRrHGOw6k+rN1ZviasaUoBSlKAUpSgFKUoBSlKAUpSgFKUoBSlKAUpSgFKUoBSlKA6rq1SVGSRVdGGGVgGUg9iDyIqn4d4IstPZ2toQjtyLEl2AHRVZiSq/ujlV7SgFKUoBSlKAUpUDTNdgud/gSK+w4bGeWc+o+B/hUtJ0bUJOLklwuvtfqT6VUJxXatFNKkodIRmQqCdvXtjn0qbpepR3MSSxElHGVJGOhI6H7KilF9GbngywVyi0rrld6uvolUrrnuFjVmdgqgZLMcAfae1fLa5SRQ8bB0PRlOQe3I96tq6PLa63VwdtKUqkFKVWarxFBavCkrENM21AFJycgdR05sKjairZvHjnkltgrZZ0pSqYFKUoBSlKAUpSgFKUoBSlKAUpSgFKUoD43SvHuBNQvIjeeUt1nBkG8s23b7+O4z3r2E1mOCuEXsPM73V/FYMNoIxjd1z/ANVfNlxuU4tdrOzoNViwaXPGaTb20nfNPnpXT5MTwVdvFY6xIvsyLtI5A4Pt9jyNTNV4vu4tP05lfZ427xJwgJG1sAAY2g4yfjtq60n6P5Iba/hMqE3GMEA4XG7r69akf2WvIrW2ht54sxo6SJIhaOTc24HGDgj7O9fPHFkUK5XH8/0dnLrNHk1Dm9r8afPp+OutPze3X7M7d3ktxYXxS/FxGqKxDR7JBzO5Svo3L2s9qmcLRXEOm+M14scRhIjDIMREvjO7mW74GOZapui/RwY4rzxpF8W5QofDXCJk7uS8s+1jlyGBiumHgW8a0e0mni8EL9VsU5DB943ZAyvUde/wqqE01Jx5r17/AGZyanSyi8Uci274t3FfppJ14abT9lZTW/GFxFc2gjupLmGVwjeJB4QOWUHae/vdumO9Tjquo3N7qEEFwsaRFiNyg4CnACkKT8zUs8B3kvkjPcRHyzLtRUIG1Sv53IsSF7gdO9XGkcJPDeX1wXUrOCAoByuTnmasceRundX6+3z6kzarRRTlDa5bWuifO5V5Ur2+xiYOJNTmsHuRcKqQMFOFG98leZOMct49M4NW+r8UXBGisGAM5XxBtBz7UYOMjl1PT1qfp/AEkWnXNoZULSuGD4OBgxnp1/MP8a53XAcjrpiiRR5TG7kfawVPL093vU/HlUOLul372WWq0EsnSNKUq8PlcOO3Pi+itudT1C41G9tre4WNEXcNyg4GE904zkk9T2zXLh7imebTbpprhYpY5AguGUHAJU+6B7TY3Acu4+2r/TuFXi1C6uy6lZV2hADke51PT82qRPozfydxbtKu95hMjAHAIBGGHXGCaqhkXPPfv9HktRoZwUJbUl+Pnbzfnvjn3u18lZpnF08d7aItzJcwTMEPiw+F7xC5U98Zz8sV6mKwi8EXkk1jLcXETG3ZfZVCBhGU8jyySB1IFbsV74FJXu/b/cnN/wCtk083B4aunur5ddorp7H/2Q=="/>
          <p:cNvSpPr txBox="1"/>
          <p:nvPr/>
        </p:nvSpPr>
        <p:spPr>
          <a:xfrm>
            <a:off x="1600200" y="-579437"/>
            <a:ext cx="1924050" cy="1219200"/>
          </a:xfrm>
          <a:prstGeom prst="rect">
            <a:avLst/>
          </a:prstGeom>
          <a:noFill/>
          <a:ln>
            <a:noFill/>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pic>
        <p:nvPicPr>
          <p:cNvPr id="155" name="Google Shape;155;p20"/>
          <p:cNvPicPr preferRelativeResize="0"/>
          <p:nvPr/>
        </p:nvPicPr>
        <p:blipFill rotWithShape="1">
          <a:blip r:embed="rId4">
            <a:alphaModFix/>
          </a:blip>
          <a:srcRect/>
          <a:stretch/>
        </p:blipFill>
        <p:spPr>
          <a:xfrm>
            <a:off x="1524000" y="0"/>
            <a:ext cx="9144000" cy="6858000"/>
          </a:xfrm>
          <a:prstGeom prst="rect">
            <a:avLst/>
          </a:prstGeom>
          <a:noFill/>
          <a:ln>
            <a:noFill/>
          </a:ln>
        </p:spPr>
      </p:pic>
      <p:grpSp>
        <p:nvGrpSpPr>
          <p:cNvPr id="156" name="Google Shape;156;p20"/>
          <p:cNvGrpSpPr/>
          <p:nvPr/>
        </p:nvGrpSpPr>
        <p:grpSpPr>
          <a:xfrm>
            <a:off x="4343401" y="2514600"/>
            <a:ext cx="6308725" cy="4297362"/>
            <a:chOff x="1152" y="3168"/>
            <a:chExt cx="9936" cy="6768"/>
          </a:xfrm>
        </p:grpSpPr>
        <p:grpSp>
          <p:nvGrpSpPr>
            <p:cNvPr id="157" name="Google Shape;157;p20"/>
            <p:cNvGrpSpPr/>
            <p:nvPr/>
          </p:nvGrpSpPr>
          <p:grpSpPr>
            <a:xfrm>
              <a:off x="1152" y="3168"/>
              <a:ext cx="9936" cy="6768"/>
              <a:chOff x="864" y="5472"/>
              <a:chExt cx="9936" cy="6768"/>
            </a:xfrm>
          </p:grpSpPr>
          <p:sp>
            <p:nvSpPr>
              <p:cNvPr id="158" name="Google Shape;158;p20"/>
              <p:cNvSpPr/>
              <p:nvPr/>
            </p:nvSpPr>
            <p:spPr>
              <a:xfrm>
                <a:off x="1872" y="5472"/>
                <a:ext cx="5760" cy="6768"/>
              </a:xfrm>
              <a:custGeom>
                <a:avLst/>
                <a:gdLst/>
                <a:ahLst/>
                <a:cxnLst/>
                <a:rect l="l" t="t" r="r" b="b"/>
                <a:pathLst>
                  <a:path w="5040" h="6048" extrusionOk="0">
                    <a:moveTo>
                      <a:pt x="2160" y="288"/>
                    </a:moveTo>
                    <a:lnTo>
                      <a:pt x="2448" y="720"/>
                    </a:lnTo>
                    <a:lnTo>
                      <a:pt x="1728" y="1728"/>
                    </a:lnTo>
                    <a:lnTo>
                      <a:pt x="1728" y="4464"/>
                    </a:lnTo>
                    <a:lnTo>
                      <a:pt x="2448" y="5040"/>
                    </a:lnTo>
                    <a:lnTo>
                      <a:pt x="1584" y="5616"/>
                    </a:lnTo>
                    <a:lnTo>
                      <a:pt x="0" y="5616"/>
                    </a:lnTo>
                    <a:lnTo>
                      <a:pt x="0" y="6048"/>
                    </a:lnTo>
                    <a:lnTo>
                      <a:pt x="1584" y="6048"/>
                    </a:lnTo>
                    <a:lnTo>
                      <a:pt x="2736" y="5328"/>
                    </a:lnTo>
                    <a:lnTo>
                      <a:pt x="5040" y="4608"/>
                    </a:lnTo>
                    <a:lnTo>
                      <a:pt x="5040" y="576"/>
                    </a:lnTo>
                    <a:lnTo>
                      <a:pt x="2880" y="576"/>
                    </a:lnTo>
                    <a:lnTo>
                      <a:pt x="2448" y="0"/>
                    </a:lnTo>
                    <a:lnTo>
                      <a:pt x="2160" y="144"/>
                    </a:lnTo>
                    <a:lnTo>
                      <a:pt x="2160" y="288"/>
                    </a:lnTo>
                    <a:close/>
                  </a:path>
                </a:pathLst>
              </a:custGeom>
              <a:gradFill>
                <a:gsLst>
                  <a:gs pos="0">
                    <a:srgbClr val="FFFFFF"/>
                  </a:gs>
                  <a:gs pos="100000">
                    <a:srgbClr val="EAEAEA"/>
                  </a:gs>
                </a:gsLst>
                <a:path path="circle">
                  <a:fillToRect l="50000" t="50000" r="50000" b="50000"/>
                </a:path>
                <a:tileRect/>
              </a:gra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nvGrpSpPr>
              <p:cNvPr id="159" name="Google Shape;159;p20"/>
              <p:cNvGrpSpPr/>
              <p:nvPr/>
            </p:nvGrpSpPr>
            <p:grpSpPr>
              <a:xfrm>
                <a:off x="4608" y="7200"/>
                <a:ext cx="576" cy="576"/>
                <a:chOff x="1416" y="7176"/>
                <a:chExt cx="1320" cy="1608"/>
              </a:xfrm>
            </p:grpSpPr>
            <p:sp>
              <p:nvSpPr>
                <p:cNvPr id="160" name="Google Shape;160;p20"/>
                <p:cNvSpPr/>
                <p:nvPr/>
              </p:nvSpPr>
              <p:spPr>
                <a:xfrm>
                  <a:off x="1416" y="7176"/>
                  <a:ext cx="1320" cy="1608"/>
                </a:xfrm>
                <a:custGeom>
                  <a:avLst/>
                  <a:gdLst/>
                  <a:ahLst/>
                  <a:cxnLst/>
                  <a:rect l="l" t="t" r="r" b="b"/>
                  <a:pathLst>
                    <a:path w="1320" h="1608" extrusionOk="0">
                      <a:moveTo>
                        <a:pt x="1032" y="24"/>
                      </a:moveTo>
                      <a:cubicBezTo>
                        <a:pt x="912" y="48"/>
                        <a:pt x="768" y="144"/>
                        <a:pt x="600" y="312"/>
                      </a:cubicBezTo>
                      <a:cubicBezTo>
                        <a:pt x="432" y="480"/>
                        <a:pt x="48" y="816"/>
                        <a:pt x="24" y="1032"/>
                      </a:cubicBezTo>
                      <a:cubicBezTo>
                        <a:pt x="0" y="1248"/>
                        <a:pt x="288" y="1608"/>
                        <a:pt x="456" y="1608"/>
                      </a:cubicBezTo>
                      <a:cubicBezTo>
                        <a:pt x="624" y="1608"/>
                        <a:pt x="888" y="1272"/>
                        <a:pt x="1032" y="1032"/>
                      </a:cubicBezTo>
                      <a:cubicBezTo>
                        <a:pt x="1176" y="792"/>
                        <a:pt x="1320" y="336"/>
                        <a:pt x="1320" y="168"/>
                      </a:cubicBezTo>
                      <a:cubicBezTo>
                        <a:pt x="1320" y="0"/>
                        <a:pt x="1152" y="0"/>
                        <a:pt x="1032" y="24"/>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161" name="Google Shape;161;p20"/>
                <p:cNvSpPr/>
                <p:nvPr/>
              </p:nvSpPr>
              <p:spPr>
                <a:xfrm>
                  <a:off x="1584" y="7704"/>
                  <a:ext cx="600" cy="816"/>
                </a:xfrm>
                <a:custGeom>
                  <a:avLst/>
                  <a:gdLst/>
                  <a:ahLst/>
                  <a:cxnLst/>
                  <a:rect l="l" t="t" r="r" b="b"/>
                  <a:pathLst>
                    <a:path w="600" h="816" extrusionOk="0">
                      <a:moveTo>
                        <a:pt x="288" y="72"/>
                      </a:moveTo>
                      <a:cubicBezTo>
                        <a:pt x="216" y="144"/>
                        <a:pt x="0" y="384"/>
                        <a:pt x="0" y="504"/>
                      </a:cubicBezTo>
                      <a:cubicBezTo>
                        <a:pt x="0" y="624"/>
                        <a:pt x="192" y="816"/>
                        <a:pt x="288" y="792"/>
                      </a:cubicBezTo>
                      <a:cubicBezTo>
                        <a:pt x="384" y="768"/>
                        <a:pt x="552" y="480"/>
                        <a:pt x="576" y="360"/>
                      </a:cubicBezTo>
                      <a:cubicBezTo>
                        <a:pt x="600" y="240"/>
                        <a:pt x="480" y="120"/>
                        <a:pt x="432" y="72"/>
                      </a:cubicBezTo>
                      <a:cubicBezTo>
                        <a:pt x="384" y="24"/>
                        <a:pt x="360" y="0"/>
                        <a:pt x="288" y="72"/>
                      </a:cubicBezTo>
                      <a:close/>
                    </a:path>
                  </a:pathLst>
                </a:cu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162" name="Google Shape;162;p20"/>
              <p:cNvGrpSpPr/>
              <p:nvPr/>
            </p:nvGrpSpPr>
            <p:grpSpPr>
              <a:xfrm>
                <a:off x="4464" y="7920"/>
                <a:ext cx="576" cy="576"/>
                <a:chOff x="1416" y="7176"/>
                <a:chExt cx="1320" cy="1608"/>
              </a:xfrm>
            </p:grpSpPr>
            <p:sp>
              <p:nvSpPr>
                <p:cNvPr id="163" name="Google Shape;163;p20"/>
                <p:cNvSpPr/>
                <p:nvPr/>
              </p:nvSpPr>
              <p:spPr>
                <a:xfrm>
                  <a:off x="1416" y="7176"/>
                  <a:ext cx="1320" cy="1608"/>
                </a:xfrm>
                <a:custGeom>
                  <a:avLst/>
                  <a:gdLst/>
                  <a:ahLst/>
                  <a:cxnLst/>
                  <a:rect l="l" t="t" r="r" b="b"/>
                  <a:pathLst>
                    <a:path w="1320" h="1608" extrusionOk="0">
                      <a:moveTo>
                        <a:pt x="1032" y="24"/>
                      </a:moveTo>
                      <a:cubicBezTo>
                        <a:pt x="912" y="48"/>
                        <a:pt x="768" y="144"/>
                        <a:pt x="600" y="312"/>
                      </a:cubicBezTo>
                      <a:cubicBezTo>
                        <a:pt x="432" y="480"/>
                        <a:pt x="48" y="816"/>
                        <a:pt x="24" y="1032"/>
                      </a:cubicBezTo>
                      <a:cubicBezTo>
                        <a:pt x="0" y="1248"/>
                        <a:pt x="288" y="1608"/>
                        <a:pt x="456" y="1608"/>
                      </a:cubicBezTo>
                      <a:cubicBezTo>
                        <a:pt x="624" y="1608"/>
                        <a:pt x="888" y="1272"/>
                        <a:pt x="1032" y="1032"/>
                      </a:cubicBezTo>
                      <a:cubicBezTo>
                        <a:pt x="1176" y="792"/>
                        <a:pt x="1320" y="336"/>
                        <a:pt x="1320" y="168"/>
                      </a:cubicBezTo>
                      <a:cubicBezTo>
                        <a:pt x="1320" y="0"/>
                        <a:pt x="1152" y="0"/>
                        <a:pt x="1032" y="24"/>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164" name="Google Shape;164;p20"/>
                <p:cNvSpPr/>
                <p:nvPr/>
              </p:nvSpPr>
              <p:spPr>
                <a:xfrm>
                  <a:off x="1584" y="7704"/>
                  <a:ext cx="600" cy="816"/>
                </a:xfrm>
                <a:custGeom>
                  <a:avLst/>
                  <a:gdLst/>
                  <a:ahLst/>
                  <a:cxnLst/>
                  <a:rect l="l" t="t" r="r" b="b"/>
                  <a:pathLst>
                    <a:path w="600" h="816" extrusionOk="0">
                      <a:moveTo>
                        <a:pt x="288" y="72"/>
                      </a:moveTo>
                      <a:cubicBezTo>
                        <a:pt x="216" y="144"/>
                        <a:pt x="0" y="384"/>
                        <a:pt x="0" y="504"/>
                      </a:cubicBezTo>
                      <a:cubicBezTo>
                        <a:pt x="0" y="624"/>
                        <a:pt x="192" y="816"/>
                        <a:pt x="288" y="792"/>
                      </a:cubicBezTo>
                      <a:cubicBezTo>
                        <a:pt x="384" y="768"/>
                        <a:pt x="552" y="480"/>
                        <a:pt x="576" y="360"/>
                      </a:cubicBezTo>
                      <a:cubicBezTo>
                        <a:pt x="600" y="240"/>
                        <a:pt x="480" y="120"/>
                        <a:pt x="432" y="72"/>
                      </a:cubicBezTo>
                      <a:cubicBezTo>
                        <a:pt x="384" y="24"/>
                        <a:pt x="360" y="0"/>
                        <a:pt x="288" y="72"/>
                      </a:cubicBezTo>
                      <a:close/>
                    </a:path>
                  </a:pathLst>
                </a:cu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165" name="Google Shape;165;p20"/>
              <p:cNvGrpSpPr/>
              <p:nvPr/>
            </p:nvGrpSpPr>
            <p:grpSpPr>
              <a:xfrm>
                <a:off x="4896" y="7344"/>
                <a:ext cx="576" cy="576"/>
                <a:chOff x="1416" y="7176"/>
                <a:chExt cx="1320" cy="1608"/>
              </a:xfrm>
            </p:grpSpPr>
            <p:sp>
              <p:nvSpPr>
                <p:cNvPr id="166" name="Google Shape;166;p20"/>
                <p:cNvSpPr/>
                <p:nvPr/>
              </p:nvSpPr>
              <p:spPr>
                <a:xfrm>
                  <a:off x="1416" y="7176"/>
                  <a:ext cx="1320" cy="1608"/>
                </a:xfrm>
                <a:custGeom>
                  <a:avLst/>
                  <a:gdLst/>
                  <a:ahLst/>
                  <a:cxnLst/>
                  <a:rect l="l" t="t" r="r" b="b"/>
                  <a:pathLst>
                    <a:path w="1320" h="1608" extrusionOk="0">
                      <a:moveTo>
                        <a:pt x="1032" y="24"/>
                      </a:moveTo>
                      <a:cubicBezTo>
                        <a:pt x="912" y="48"/>
                        <a:pt x="768" y="144"/>
                        <a:pt x="600" y="312"/>
                      </a:cubicBezTo>
                      <a:cubicBezTo>
                        <a:pt x="432" y="480"/>
                        <a:pt x="48" y="816"/>
                        <a:pt x="24" y="1032"/>
                      </a:cubicBezTo>
                      <a:cubicBezTo>
                        <a:pt x="0" y="1248"/>
                        <a:pt x="288" y="1608"/>
                        <a:pt x="456" y="1608"/>
                      </a:cubicBezTo>
                      <a:cubicBezTo>
                        <a:pt x="624" y="1608"/>
                        <a:pt x="888" y="1272"/>
                        <a:pt x="1032" y="1032"/>
                      </a:cubicBezTo>
                      <a:cubicBezTo>
                        <a:pt x="1176" y="792"/>
                        <a:pt x="1320" y="336"/>
                        <a:pt x="1320" y="168"/>
                      </a:cubicBezTo>
                      <a:cubicBezTo>
                        <a:pt x="1320" y="0"/>
                        <a:pt x="1152" y="0"/>
                        <a:pt x="1032" y="24"/>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167" name="Google Shape;167;p20"/>
                <p:cNvSpPr/>
                <p:nvPr/>
              </p:nvSpPr>
              <p:spPr>
                <a:xfrm>
                  <a:off x="1584" y="7704"/>
                  <a:ext cx="600" cy="816"/>
                </a:xfrm>
                <a:custGeom>
                  <a:avLst/>
                  <a:gdLst/>
                  <a:ahLst/>
                  <a:cxnLst/>
                  <a:rect l="l" t="t" r="r" b="b"/>
                  <a:pathLst>
                    <a:path w="600" h="816" extrusionOk="0">
                      <a:moveTo>
                        <a:pt x="288" y="72"/>
                      </a:moveTo>
                      <a:cubicBezTo>
                        <a:pt x="216" y="144"/>
                        <a:pt x="0" y="384"/>
                        <a:pt x="0" y="504"/>
                      </a:cubicBezTo>
                      <a:cubicBezTo>
                        <a:pt x="0" y="624"/>
                        <a:pt x="192" y="816"/>
                        <a:pt x="288" y="792"/>
                      </a:cubicBezTo>
                      <a:cubicBezTo>
                        <a:pt x="384" y="768"/>
                        <a:pt x="552" y="480"/>
                        <a:pt x="576" y="360"/>
                      </a:cubicBezTo>
                      <a:cubicBezTo>
                        <a:pt x="600" y="240"/>
                        <a:pt x="480" y="120"/>
                        <a:pt x="432" y="72"/>
                      </a:cubicBezTo>
                      <a:cubicBezTo>
                        <a:pt x="384" y="24"/>
                        <a:pt x="360" y="0"/>
                        <a:pt x="288" y="72"/>
                      </a:cubicBezTo>
                      <a:close/>
                    </a:path>
                  </a:pathLst>
                </a:cu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168" name="Google Shape;168;p20"/>
              <p:cNvGrpSpPr/>
              <p:nvPr/>
            </p:nvGrpSpPr>
            <p:grpSpPr>
              <a:xfrm>
                <a:off x="4896" y="7776"/>
                <a:ext cx="576" cy="576"/>
                <a:chOff x="1416" y="7176"/>
                <a:chExt cx="1320" cy="1608"/>
              </a:xfrm>
            </p:grpSpPr>
            <p:sp>
              <p:nvSpPr>
                <p:cNvPr id="169" name="Google Shape;169;p20"/>
                <p:cNvSpPr/>
                <p:nvPr/>
              </p:nvSpPr>
              <p:spPr>
                <a:xfrm>
                  <a:off x="1416" y="7176"/>
                  <a:ext cx="1320" cy="1608"/>
                </a:xfrm>
                <a:custGeom>
                  <a:avLst/>
                  <a:gdLst/>
                  <a:ahLst/>
                  <a:cxnLst/>
                  <a:rect l="l" t="t" r="r" b="b"/>
                  <a:pathLst>
                    <a:path w="1320" h="1608" extrusionOk="0">
                      <a:moveTo>
                        <a:pt x="1032" y="24"/>
                      </a:moveTo>
                      <a:cubicBezTo>
                        <a:pt x="912" y="48"/>
                        <a:pt x="768" y="144"/>
                        <a:pt x="600" y="312"/>
                      </a:cubicBezTo>
                      <a:cubicBezTo>
                        <a:pt x="432" y="480"/>
                        <a:pt x="48" y="816"/>
                        <a:pt x="24" y="1032"/>
                      </a:cubicBezTo>
                      <a:cubicBezTo>
                        <a:pt x="0" y="1248"/>
                        <a:pt x="288" y="1608"/>
                        <a:pt x="456" y="1608"/>
                      </a:cubicBezTo>
                      <a:cubicBezTo>
                        <a:pt x="624" y="1608"/>
                        <a:pt x="888" y="1272"/>
                        <a:pt x="1032" y="1032"/>
                      </a:cubicBezTo>
                      <a:cubicBezTo>
                        <a:pt x="1176" y="792"/>
                        <a:pt x="1320" y="336"/>
                        <a:pt x="1320" y="168"/>
                      </a:cubicBezTo>
                      <a:cubicBezTo>
                        <a:pt x="1320" y="0"/>
                        <a:pt x="1152" y="0"/>
                        <a:pt x="1032" y="24"/>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170" name="Google Shape;170;p20"/>
                <p:cNvSpPr/>
                <p:nvPr/>
              </p:nvSpPr>
              <p:spPr>
                <a:xfrm>
                  <a:off x="1584" y="7704"/>
                  <a:ext cx="600" cy="816"/>
                </a:xfrm>
                <a:custGeom>
                  <a:avLst/>
                  <a:gdLst/>
                  <a:ahLst/>
                  <a:cxnLst/>
                  <a:rect l="l" t="t" r="r" b="b"/>
                  <a:pathLst>
                    <a:path w="600" h="816" extrusionOk="0">
                      <a:moveTo>
                        <a:pt x="288" y="72"/>
                      </a:moveTo>
                      <a:cubicBezTo>
                        <a:pt x="216" y="144"/>
                        <a:pt x="0" y="384"/>
                        <a:pt x="0" y="504"/>
                      </a:cubicBezTo>
                      <a:cubicBezTo>
                        <a:pt x="0" y="624"/>
                        <a:pt x="192" y="816"/>
                        <a:pt x="288" y="792"/>
                      </a:cubicBezTo>
                      <a:cubicBezTo>
                        <a:pt x="384" y="768"/>
                        <a:pt x="552" y="480"/>
                        <a:pt x="576" y="360"/>
                      </a:cubicBezTo>
                      <a:cubicBezTo>
                        <a:pt x="600" y="240"/>
                        <a:pt x="480" y="120"/>
                        <a:pt x="432" y="72"/>
                      </a:cubicBezTo>
                      <a:cubicBezTo>
                        <a:pt x="384" y="24"/>
                        <a:pt x="360" y="0"/>
                        <a:pt x="288" y="72"/>
                      </a:cubicBezTo>
                      <a:close/>
                    </a:path>
                  </a:pathLst>
                </a:cu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171" name="Google Shape;171;p20"/>
              <p:cNvGrpSpPr/>
              <p:nvPr/>
            </p:nvGrpSpPr>
            <p:grpSpPr>
              <a:xfrm>
                <a:off x="5328" y="7344"/>
                <a:ext cx="576" cy="576"/>
                <a:chOff x="1416" y="7176"/>
                <a:chExt cx="1320" cy="1608"/>
              </a:xfrm>
            </p:grpSpPr>
            <p:sp>
              <p:nvSpPr>
                <p:cNvPr id="172" name="Google Shape;172;p20"/>
                <p:cNvSpPr/>
                <p:nvPr/>
              </p:nvSpPr>
              <p:spPr>
                <a:xfrm>
                  <a:off x="1416" y="7176"/>
                  <a:ext cx="1320" cy="1608"/>
                </a:xfrm>
                <a:custGeom>
                  <a:avLst/>
                  <a:gdLst/>
                  <a:ahLst/>
                  <a:cxnLst/>
                  <a:rect l="l" t="t" r="r" b="b"/>
                  <a:pathLst>
                    <a:path w="1320" h="1608" extrusionOk="0">
                      <a:moveTo>
                        <a:pt x="1032" y="24"/>
                      </a:moveTo>
                      <a:cubicBezTo>
                        <a:pt x="912" y="48"/>
                        <a:pt x="768" y="144"/>
                        <a:pt x="600" y="312"/>
                      </a:cubicBezTo>
                      <a:cubicBezTo>
                        <a:pt x="432" y="480"/>
                        <a:pt x="48" y="816"/>
                        <a:pt x="24" y="1032"/>
                      </a:cubicBezTo>
                      <a:cubicBezTo>
                        <a:pt x="0" y="1248"/>
                        <a:pt x="288" y="1608"/>
                        <a:pt x="456" y="1608"/>
                      </a:cubicBezTo>
                      <a:cubicBezTo>
                        <a:pt x="624" y="1608"/>
                        <a:pt x="888" y="1272"/>
                        <a:pt x="1032" y="1032"/>
                      </a:cubicBezTo>
                      <a:cubicBezTo>
                        <a:pt x="1176" y="792"/>
                        <a:pt x="1320" y="336"/>
                        <a:pt x="1320" y="168"/>
                      </a:cubicBezTo>
                      <a:cubicBezTo>
                        <a:pt x="1320" y="0"/>
                        <a:pt x="1152" y="0"/>
                        <a:pt x="1032" y="24"/>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173" name="Google Shape;173;p20"/>
                <p:cNvSpPr/>
                <p:nvPr/>
              </p:nvSpPr>
              <p:spPr>
                <a:xfrm>
                  <a:off x="1584" y="7704"/>
                  <a:ext cx="600" cy="816"/>
                </a:xfrm>
                <a:custGeom>
                  <a:avLst/>
                  <a:gdLst/>
                  <a:ahLst/>
                  <a:cxnLst/>
                  <a:rect l="l" t="t" r="r" b="b"/>
                  <a:pathLst>
                    <a:path w="600" h="816" extrusionOk="0">
                      <a:moveTo>
                        <a:pt x="288" y="72"/>
                      </a:moveTo>
                      <a:cubicBezTo>
                        <a:pt x="216" y="144"/>
                        <a:pt x="0" y="384"/>
                        <a:pt x="0" y="504"/>
                      </a:cubicBezTo>
                      <a:cubicBezTo>
                        <a:pt x="0" y="624"/>
                        <a:pt x="192" y="816"/>
                        <a:pt x="288" y="792"/>
                      </a:cubicBezTo>
                      <a:cubicBezTo>
                        <a:pt x="384" y="768"/>
                        <a:pt x="552" y="480"/>
                        <a:pt x="576" y="360"/>
                      </a:cubicBezTo>
                      <a:cubicBezTo>
                        <a:pt x="600" y="240"/>
                        <a:pt x="480" y="120"/>
                        <a:pt x="432" y="72"/>
                      </a:cubicBezTo>
                      <a:cubicBezTo>
                        <a:pt x="384" y="24"/>
                        <a:pt x="360" y="0"/>
                        <a:pt x="288" y="72"/>
                      </a:cubicBezTo>
                      <a:close/>
                    </a:path>
                  </a:pathLst>
                </a:cu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174" name="Google Shape;174;p20"/>
              <p:cNvGrpSpPr/>
              <p:nvPr/>
            </p:nvGrpSpPr>
            <p:grpSpPr>
              <a:xfrm>
                <a:off x="4752" y="8352"/>
                <a:ext cx="576" cy="576"/>
                <a:chOff x="1416" y="7176"/>
                <a:chExt cx="1320" cy="1608"/>
              </a:xfrm>
            </p:grpSpPr>
            <p:sp>
              <p:nvSpPr>
                <p:cNvPr id="175" name="Google Shape;175;p20"/>
                <p:cNvSpPr/>
                <p:nvPr/>
              </p:nvSpPr>
              <p:spPr>
                <a:xfrm>
                  <a:off x="1416" y="7176"/>
                  <a:ext cx="1320" cy="1608"/>
                </a:xfrm>
                <a:custGeom>
                  <a:avLst/>
                  <a:gdLst/>
                  <a:ahLst/>
                  <a:cxnLst/>
                  <a:rect l="l" t="t" r="r" b="b"/>
                  <a:pathLst>
                    <a:path w="1320" h="1608" extrusionOk="0">
                      <a:moveTo>
                        <a:pt x="1032" y="24"/>
                      </a:moveTo>
                      <a:cubicBezTo>
                        <a:pt x="912" y="48"/>
                        <a:pt x="768" y="144"/>
                        <a:pt x="600" y="312"/>
                      </a:cubicBezTo>
                      <a:cubicBezTo>
                        <a:pt x="432" y="480"/>
                        <a:pt x="48" y="816"/>
                        <a:pt x="24" y="1032"/>
                      </a:cubicBezTo>
                      <a:cubicBezTo>
                        <a:pt x="0" y="1248"/>
                        <a:pt x="288" y="1608"/>
                        <a:pt x="456" y="1608"/>
                      </a:cubicBezTo>
                      <a:cubicBezTo>
                        <a:pt x="624" y="1608"/>
                        <a:pt x="888" y="1272"/>
                        <a:pt x="1032" y="1032"/>
                      </a:cubicBezTo>
                      <a:cubicBezTo>
                        <a:pt x="1176" y="792"/>
                        <a:pt x="1320" y="336"/>
                        <a:pt x="1320" y="168"/>
                      </a:cubicBezTo>
                      <a:cubicBezTo>
                        <a:pt x="1320" y="0"/>
                        <a:pt x="1152" y="0"/>
                        <a:pt x="1032" y="24"/>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176" name="Google Shape;176;p20"/>
                <p:cNvSpPr/>
                <p:nvPr/>
              </p:nvSpPr>
              <p:spPr>
                <a:xfrm>
                  <a:off x="1584" y="7704"/>
                  <a:ext cx="600" cy="816"/>
                </a:xfrm>
                <a:custGeom>
                  <a:avLst/>
                  <a:gdLst/>
                  <a:ahLst/>
                  <a:cxnLst/>
                  <a:rect l="l" t="t" r="r" b="b"/>
                  <a:pathLst>
                    <a:path w="600" h="816" extrusionOk="0">
                      <a:moveTo>
                        <a:pt x="288" y="72"/>
                      </a:moveTo>
                      <a:cubicBezTo>
                        <a:pt x="216" y="144"/>
                        <a:pt x="0" y="384"/>
                        <a:pt x="0" y="504"/>
                      </a:cubicBezTo>
                      <a:cubicBezTo>
                        <a:pt x="0" y="624"/>
                        <a:pt x="192" y="816"/>
                        <a:pt x="288" y="792"/>
                      </a:cubicBezTo>
                      <a:cubicBezTo>
                        <a:pt x="384" y="768"/>
                        <a:pt x="552" y="480"/>
                        <a:pt x="576" y="360"/>
                      </a:cubicBezTo>
                      <a:cubicBezTo>
                        <a:pt x="600" y="240"/>
                        <a:pt x="480" y="120"/>
                        <a:pt x="432" y="72"/>
                      </a:cubicBezTo>
                      <a:cubicBezTo>
                        <a:pt x="384" y="24"/>
                        <a:pt x="360" y="0"/>
                        <a:pt x="288" y="72"/>
                      </a:cubicBezTo>
                      <a:close/>
                    </a:path>
                  </a:pathLst>
                </a:cu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177" name="Google Shape;177;p20"/>
              <p:cNvGrpSpPr/>
              <p:nvPr/>
            </p:nvGrpSpPr>
            <p:grpSpPr>
              <a:xfrm>
                <a:off x="5184" y="7920"/>
                <a:ext cx="576" cy="576"/>
                <a:chOff x="1416" y="7176"/>
                <a:chExt cx="1320" cy="1608"/>
              </a:xfrm>
            </p:grpSpPr>
            <p:sp>
              <p:nvSpPr>
                <p:cNvPr id="178" name="Google Shape;178;p20"/>
                <p:cNvSpPr/>
                <p:nvPr/>
              </p:nvSpPr>
              <p:spPr>
                <a:xfrm>
                  <a:off x="1416" y="7176"/>
                  <a:ext cx="1320" cy="1608"/>
                </a:xfrm>
                <a:custGeom>
                  <a:avLst/>
                  <a:gdLst/>
                  <a:ahLst/>
                  <a:cxnLst/>
                  <a:rect l="l" t="t" r="r" b="b"/>
                  <a:pathLst>
                    <a:path w="1320" h="1608" extrusionOk="0">
                      <a:moveTo>
                        <a:pt x="1032" y="24"/>
                      </a:moveTo>
                      <a:cubicBezTo>
                        <a:pt x="912" y="48"/>
                        <a:pt x="768" y="144"/>
                        <a:pt x="600" y="312"/>
                      </a:cubicBezTo>
                      <a:cubicBezTo>
                        <a:pt x="432" y="480"/>
                        <a:pt x="48" y="816"/>
                        <a:pt x="24" y="1032"/>
                      </a:cubicBezTo>
                      <a:cubicBezTo>
                        <a:pt x="0" y="1248"/>
                        <a:pt x="288" y="1608"/>
                        <a:pt x="456" y="1608"/>
                      </a:cubicBezTo>
                      <a:cubicBezTo>
                        <a:pt x="624" y="1608"/>
                        <a:pt x="888" y="1272"/>
                        <a:pt x="1032" y="1032"/>
                      </a:cubicBezTo>
                      <a:cubicBezTo>
                        <a:pt x="1176" y="792"/>
                        <a:pt x="1320" y="336"/>
                        <a:pt x="1320" y="168"/>
                      </a:cubicBezTo>
                      <a:cubicBezTo>
                        <a:pt x="1320" y="0"/>
                        <a:pt x="1152" y="0"/>
                        <a:pt x="1032" y="24"/>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179" name="Google Shape;179;p20"/>
                <p:cNvSpPr/>
                <p:nvPr/>
              </p:nvSpPr>
              <p:spPr>
                <a:xfrm>
                  <a:off x="1584" y="7704"/>
                  <a:ext cx="600" cy="816"/>
                </a:xfrm>
                <a:custGeom>
                  <a:avLst/>
                  <a:gdLst/>
                  <a:ahLst/>
                  <a:cxnLst/>
                  <a:rect l="l" t="t" r="r" b="b"/>
                  <a:pathLst>
                    <a:path w="600" h="816" extrusionOk="0">
                      <a:moveTo>
                        <a:pt x="288" y="72"/>
                      </a:moveTo>
                      <a:cubicBezTo>
                        <a:pt x="216" y="144"/>
                        <a:pt x="0" y="384"/>
                        <a:pt x="0" y="504"/>
                      </a:cubicBezTo>
                      <a:cubicBezTo>
                        <a:pt x="0" y="624"/>
                        <a:pt x="192" y="816"/>
                        <a:pt x="288" y="792"/>
                      </a:cubicBezTo>
                      <a:cubicBezTo>
                        <a:pt x="384" y="768"/>
                        <a:pt x="552" y="480"/>
                        <a:pt x="576" y="360"/>
                      </a:cubicBezTo>
                      <a:cubicBezTo>
                        <a:pt x="600" y="240"/>
                        <a:pt x="480" y="120"/>
                        <a:pt x="432" y="72"/>
                      </a:cubicBezTo>
                      <a:cubicBezTo>
                        <a:pt x="384" y="24"/>
                        <a:pt x="360" y="0"/>
                        <a:pt x="288" y="72"/>
                      </a:cubicBezTo>
                      <a:close/>
                    </a:path>
                  </a:pathLst>
                </a:cu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180" name="Google Shape;180;p20"/>
              <p:cNvGrpSpPr/>
              <p:nvPr/>
            </p:nvGrpSpPr>
            <p:grpSpPr>
              <a:xfrm>
                <a:off x="5616" y="7488"/>
                <a:ext cx="576" cy="576"/>
                <a:chOff x="1416" y="7176"/>
                <a:chExt cx="1320" cy="1608"/>
              </a:xfrm>
            </p:grpSpPr>
            <p:sp>
              <p:nvSpPr>
                <p:cNvPr id="181" name="Google Shape;181;p20"/>
                <p:cNvSpPr/>
                <p:nvPr/>
              </p:nvSpPr>
              <p:spPr>
                <a:xfrm>
                  <a:off x="1416" y="7176"/>
                  <a:ext cx="1320" cy="1608"/>
                </a:xfrm>
                <a:custGeom>
                  <a:avLst/>
                  <a:gdLst/>
                  <a:ahLst/>
                  <a:cxnLst/>
                  <a:rect l="l" t="t" r="r" b="b"/>
                  <a:pathLst>
                    <a:path w="1320" h="1608" extrusionOk="0">
                      <a:moveTo>
                        <a:pt x="1032" y="24"/>
                      </a:moveTo>
                      <a:cubicBezTo>
                        <a:pt x="912" y="48"/>
                        <a:pt x="768" y="144"/>
                        <a:pt x="600" y="312"/>
                      </a:cubicBezTo>
                      <a:cubicBezTo>
                        <a:pt x="432" y="480"/>
                        <a:pt x="48" y="816"/>
                        <a:pt x="24" y="1032"/>
                      </a:cubicBezTo>
                      <a:cubicBezTo>
                        <a:pt x="0" y="1248"/>
                        <a:pt x="288" y="1608"/>
                        <a:pt x="456" y="1608"/>
                      </a:cubicBezTo>
                      <a:cubicBezTo>
                        <a:pt x="624" y="1608"/>
                        <a:pt x="888" y="1272"/>
                        <a:pt x="1032" y="1032"/>
                      </a:cubicBezTo>
                      <a:cubicBezTo>
                        <a:pt x="1176" y="792"/>
                        <a:pt x="1320" y="336"/>
                        <a:pt x="1320" y="168"/>
                      </a:cubicBezTo>
                      <a:cubicBezTo>
                        <a:pt x="1320" y="0"/>
                        <a:pt x="1152" y="0"/>
                        <a:pt x="1032" y="24"/>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182" name="Google Shape;182;p20"/>
                <p:cNvSpPr/>
                <p:nvPr/>
              </p:nvSpPr>
              <p:spPr>
                <a:xfrm>
                  <a:off x="1584" y="7704"/>
                  <a:ext cx="600" cy="816"/>
                </a:xfrm>
                <a:custGeom>
                  <a:avLst/>
                  <a:gdLst/>
                  <a:ahLst/>
                  <a:cxnLst/>
                  <a:rect l="l" t="t" r="r" b="b"/>
                  <a:pathLst>
                    <a:path w="600" h="816" extrusionOk="0">
                      <a:moveTo>
                        <a:pt x="288" y="72"/>
                      </a:moveTo>
                      <a:cubicBezTo>
                        <a:pt x="216" y="144"/>
                        <a:pt x="0" y="384"/>
                        <a:pt x="0" y="504"/>
                      </a:cubicBezTo>
                      <a:cubicBezTo>
                        <a:pt x="0" y="624"/>
                        <a:pt x="192" y="816"/>
                        <a:pt x="288" y="792"/>
                      </a:cubicBezTo>
                      <a:cubicBezTo>
                        <a:pt x="384" y="768"/>
                        <a:pt x="552" y="480"/>
                        <a:pt x="576" y="360"/>
                      </a:cubicBezTo>
                      <a:cubicBezTo>
                        <a:pt x="600" y="240"/>
                        <a:pt x="480" y="120"/>
                        <a:pt x="432" y="72"/>
                      </a:cubicBezTo>
                      <a:cubicBezTo>
                        <a:pt x="384" y="24"/>
                        <a:pt x="360" y="0"/>
                        <a:pt x="288" y="72"/>
                      </a:cubicBezTo>
                      <a:close/>
                    </a:path>
                  </a:pathLst>
                </a:cu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183" name="Google Shape;183;p20"/>
              <p:cNvGrpSpPr/>
              <p:nvPr/>
            </p:nvGrpSpPr>
            <p:grpSpPr>
              <a:xfrm>
                <a:off x="5184" y="8352"/>
                <a:ext cx="576" cy="576"/>
                <a:chOff x="1416" y="7176"/>
                <a:chExt cx="1320" cy="1608"/>
              </a:xfrm>
            </p:grpSpPr>
            <p:sp>
              <p:nvSpPr>
                <p:cNvPr id="184" name="Google Shape;184;p20"/>
                <p:cNvSpPr/>
                <p:nvPr/>
              </p:nvSpPr>
              <p:spPr>
                <a:xfrm>
                  <a:off x="1416" y="7176"/>
                  <a:ext cx="1320" cy="1608"/>
                </a:xfrm>
                <a:custGeom>
                  <a:avLst/>
                  <a:gdLst/>
                  <a:ahLst/>
                  <a:cxnLst/>
                  <a:rect l="l" t="t" r="r" b="b"/>
                  <a:pathLst>
                    <a:path w="1320" h="1608" extrusionOk="0">
                      <a:moveTo>
                        <a:pt x="1032" y="24"/>
                      </a:moveTo>
                      <a:cubicBezTo>
                        <a:pt x="912" y="48"/>
                        <a:pt x="768" y="144"/>
                        <a:pt x="600" y="312"/>
                      </a:cubicBezTo>
                      <a:cubicBezTo>
                        <a:pt x="432" y="480"/>
                        <a:pt x="48" y="816"/>
                        <a:pt x="24" y="1032"/>
                      </a:cubicBezTo>
                      <a:cubicBezTo>
                        <a:pt x="0" y="1248"/>
                        <a:pt x="288" y="1608"/>
                        <a:pt x="456" y="1608"/>
                      </a:cubicBezTo>
                      <a:cubicBezTo>
                        <a:pt x="624" y="1608"/>
                        <a:pt x="888" y="1272"/>
                        <a:pt x="1032" y="1032"/>
                      </a:cubicBezTo>
                      <a:cubicBezTo>
                        <a:pt x="1176" y="792"/>
                        <a:pt x="1320" y="336"/>
                        <a:pt x="1320" y="168"/>
                      </a:cubicBezTo>
                      <a:cubicBezTo>
                        <a:pt x="1320" y="0"/>
                        <a:pt x="1152" y="0"/>
                        <a:pt x="1032" y="24"/>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185" name="Google Shape;185;p20"/>
                <p:cNvSpPr/>
                <p:nvPr/>
              </p:nvSpPr>
              <p:spPr>
                <a:xfrm>
                  <a:off x="1584" y="7704"/>
                  <a:ext cx="600" cy="816"/>
                </a:xfrm>
                <a:custGeom>
                  <a:avLst/>
                  <a:gdLst/>
                  <a:ahLst/>
                  <a:cxnLst/>
                  <a:rect l="l" t="t" r="r" b="b"/>
                  <a:pathLst>
                    <a:path w="600" h="816" extrusionOk="0">
                      <a:moveTo>
                        <a:pt x="288" y="72"/>
                      </a:moveTo>
                      <a:cubicBezTo>
                        <a:pt x="216" y="144"/>
                        <a:pt x="0" y="384"/>
                        <a:pt x="0" y="504"/>
                      </a:cubicBezTo>
                      <a:cubicBezTo>
                        <a:pt x="0" y="624"/>
                        <a:pt x="192" y="816"/>
                        <a:pt x="288" y="792"/>
                      </a:cubicBezTo>
                      <a:cubicBezTo>
                        <a:pt x="384" y="768"/>
                        <a:pt x="552" y="480"/>
                        <a:pt x="576" y="360"/>
                      </a:cubicBezTo>
                      <a:cubicBezTo>
                        <a:pt x="600" y="240"/>
                        <a:pt x="480" y="120"/>
                        <a:pt x="432" y="72"/>
                      </a:cubicBezTo>
                      <a:cubicBezTo>
                        <a:pt x="384" y="24"/>
                        <a:pt x="360" y="0"/>
                        <a:pt x="288" y="72"/>
                      </a:cubicBezTo>
                      <a:close/>
                    </a:path>
                  </a:pathLst>
                </a:cu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186" name="Google Shape;186;p20"/>
              <p:cNvGrpSpPr/>
              <p:nvPr/>
            </p:nvGrpSpPr>
            <p:grpSpPr>
              <a:xfrm>
                <a:off x="5040" y="9072"/>
                <a:ext cx="576" cy="576"/>
                <a:chOff x="1416" y="7176"/>
                <a:chExt cx="1320" cy="1608"/>
              </a:xfrm>
            </p:grpSpPr>
            <p:sp>
              <p:nvSpPr>
                <p:cNvPr id="187" name="Google Shape;187;p20"/>
                <p:cNvSpPr/>
                <p:nvPr/>
              </p:nvSpPr>
              <p:spPr>
                <a:xfrm>
                  <a:off x="1416" y="7176"/>
                  <a:ext cx="1320" cy="1608"/>
                </a:xfrm>
                <a:custGeom>
                  <a:avLst/>
                  <a:gdLst/>
                  <a:ahLst/>
                  <a:cxnLst/>
                  <a:rect l="l" t="t" r="r" b="b"/>
                  <a:pathLst>
                    <a:path w="1320" h="1608" extrusionOk="0">
                      <a:moveTo>
                        <a:pt x="1032" y="24"/>
                      </a:moveTo>
                      <a:cubicBezTo>
                        <a:pt x="912" y="48"/>
                        <a:pt x="768" y="144"/>
                        <a:pt x="600" y="312"/>
                      </a:cubicBezTo>
                      <a:cubicBezTo>
                        <a:pt x="432" y="480"/>
                        <a:pt x="48" y="816"/>
                        <a:pt x="24" y="1032"/>
                      </a:cubicBezTo>
                      <a:cubicBezTo>
                        <a:pt x="0" y="1248"/>
                        <a:pt x="288" y="1608"/>
                        <a:pt x="456" y="1608"/>
                      </a:cubicBezTo>
                      <a:cubicBezTo>
                        <a:pt x="624" y="1608"/>
                        <a:pt x="888" y="1272"/>
                        <a:pt x="1032" y="1032"/>
                      </a:cubicBezTo>
                      <a:cubicBezTo>
                        <a:pt x="1176" y="792"/>
                        <a:pt x="1320" y="336"/>
                        <a:pt x="1320" y="168"/>
                      </a:cubicBezTo>
                      <a:cubicBezTo>
                        <a:pt x="1320" y="0"/>
                        <a:pt x="1152" y="0"/>
                        <a:pt x="1032" y="24"/>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188" name="Google Shape;188;p20"/>
                <p:cNvSpPr/>
                <p:nvPr/>
              </p:nvSpPr>
              <p:spPr>
                <a:xfrm>
                  <a:off x="1584" y="7704"/>
                  <a:ext cx="600" cy="816"/>
                </a:xfrm>
                <a:custGeom>
                  <a:avLst/>
                  <a:gdLst/>
                  <a:ahLst/>
                  <a:cxnLst/>
                  <a:rect l="l" t="t" r="r" b="b"/>
                  <a:pathLst>
                    <a:path w="600" h="816" extrusionOk="0">
                      <a:moveTo>
                        <a:pt x="288" y="72"/>
                      </a:moveTo>
                      <a:cubicBezTo>
                        <a:pt x="216" y="144"/>
                        <a:pt x="0" y="384"/>
                        <a:pt x="0" y="504"/>
                      </a:cubicBezTo>
                      <a:cubicBezTo>
                        <a:pt x="0" y="624"/>
                        <a:pt x="192" y="816"/>
                        <a:pt x="288" y="792"/>
                      </a:cubicBezTo>
                      <a:cubicBezTo>
                        <a:pt x="384" y="768"/>
                        <a:pt x="552" y="480"/>
                        <a:pt x="576" y="360"/>
                      </a:cubicBezTo>
                      <a:cubicBezTo>
                        <a:pt x="600" y="240"/>
                        <a:pt x="480" y="120"/>
                        <a:pt x="432" y="72"/>
                      </a:cubicBezTo>
                      <a:cubicBezTo>
                        <a:pt x="384" y="24"/>
                        <a:pt x="360" y="0"/>
                        <a:pt x="288" y="72"/>
                      </a:cubicBezTo>
                      <a:close/>
                    </a:path>
                  </a:pathLst>
                </a:cu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189" name="Google Shape;189;p20"/>
              <p:cNvGrpSpPr/>
              <p:nvPr/>
            </p:nvGrpSpPr>
            <p:grpSpPr>
              <a:xfrm>
                <a:off x="5472" y="8496"/>
                <a:ext cx="576" cy="576"/>
                <a:chOff x="1416" y="7176"/>
                <a:chExt cx="1320" cy="1608"/>
              </a:xfrm>
            </p:grpSpPr>
            <p:sp>
              <p:nvSpPr>
                <p:cNvPr id="190" name="Google Shape;190;p20"/>
                <p:cNvSpPr/>
                <p:nvPr/>
              </p:nvSpPr>
              <p:spPr>
                <a:xfrm>
                  <a:off x="1416" y="7176"/>
                  <a:ext cx="1320" cy="1608"/>
                </a:xfrm>
                <a:custGeom>
                  <a:avLst/>
                  <a:gdLst/>
                  <a:ahLst/>
                  <a:cxnLst/>
                  <a:rect l="l" t="t" r="r" b="b"/>
                  <a:pathLst>
                    <a:path w="1320" h="1608" extrusionOk="0">
                      <a:moveTo>
                        <a:pt x="1032" y="24"/>
                      </a:moveTo>
                      <a:cubicBezTo>
                        <a:pt x="912" y="48"/>
                        <a:pt x="768" y="144"/>
                        <a:pt x="600" y="312"/>
                      </a:cubicBezTo>
                      <a:cubicBezTo>
                        <a:pt x="432" y="480"/>
                        <a:pt x="48" y="816"/>
                        <a:pt x="24" y="1032"/>
                      </a:cubicBezTo>
                      <a:cubicBezTo>
                        <a:pt x="0" y="1248"/>
                        <a:pt x="288" y="1608"/>
                        <a:pt x="456" y="1608"/>
                      </a:cubicBezTo>
                      <a:cubicBezTo>
                        <a:pt x="624" y="1608"/>
                        <a:pt x="888" y="1272"/>
                        <a:pt x="1032" y="1032"/>
                      </a:cubicBezTo>
                      <a:cubicBezTo>
                        <a:pt x="1176" y="792"/>
                        <a:pt x="1320" y="336"/>
                        <a:pt x="1320" y="168"/>
                      </a:cubicBezTo>
                      <a:cubicBezTo>
                        <a:pt x="1320" y="0"/>
                        <a:pt x="1152" y="0"/>
                        <a:pt x="1032" y="24"/>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191" name="Google Shape;191;p20"/>
                <p:cNvSpPr/>
                <p:nvPr/>
              </p:nvSpPr>
              <p:spPr>
                <a:xfrm>
                  <a:off x="1584" y="7704"/>
                  <a:ext cx="600" cy="816"/>
                </a:xfrm>
                <a:custGeom>
                  <a:avLst/>
                  <a:gdLst/>
                  <a:ahLst/>
                  <a:cxnLst/>
                  <a:rect l="l" t="t" r="r" b="b"/>
                  <a:pathLst>
                    <a:path w="600" h="816" extrusionOk="0">
                      <a:moveTo>
                        <a:pt x="288" y="72"/>
                      </a:moveTo>
                      <a:cubicBezTo>
                        <a:pt x="216" y="144"/>
                        <a:pt x="0" y="384"/>
                        <a:pt x="0" y="504"/>
                      </a:cubicBezTo>
                      <a:cubicBezTo>
                        <a:pt x="0" y="624"/>
                        <a:pt x="192" y="816"/>
                        <a:pt x="288" y="792"/>
                      </a:cubicBezTo>
                      <a:cubicBezTo>
                        <a:pt x="384" y="768"/>
                        <a:pt x="552" y="480"/>
                        <a:pt x="576" y="360"/>
                      </a:cubicBezTo>
                      <a:cubicBezTo>
                        <a:pt x="600" y="240"/>
                        <a:pt x="480" y="120"/>
                        <a:pt x="432" y="72"/>
                      </a:cubicBezTo>
                      <a:cubicBezTo>
                        <a:pt x="384" y="24"/>
                        <a:pt x="360" y="0"/>
                        <a:pt x="288" y="72"/>
                      </a:cubicBezTo>
                      <a:close/>
                    </a:path>
                  </a:pathLst>
                </a:cu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192" name="Google Shape;192;p20"/>
              <p:cNvGrpSpPr/>
              <p:nvPr/>
            </p:nvGrpSpPr>
            <p:grpSpPr>
              <a:xfrm>
                <a:off x="5472" y="8928"/>
                <a:ext cx="576" cy="576"/>
                <a:chOff x="1416" y="7176"/>
                <a:chExt cx="1320" cy="1608"/>
              </a:xfrm>
            </p:grpSpPr>
            <p:sp>
              <p:nvSpPr>
                <p:cNvPr id="193" name="Google Shape;193;p20"/>
                <p:cNvSpPr/>
                <p:nvPr/>
              </p:nvSpPr>
              <p:spPr>
                <a:xfrm>
                  <a:off x="1416" y="7176"/>
                  <a:ext cx="1320" cy="1608"/>
                </a:xfrm>
                <a:custGeom>
                  <a:avLst/>
                  <a:gdLst/>
                  <a:ahLst/>
                  <a:cxnLst/>
                  <a:rect l="l" t="t" r="r" b="b"/>
                  <a:pathLst>
                    <a:path w="1320" h="1608" extrusionOk="0">
                      <a:moveTo>
                        <a:pt x="1032" y="24"/>
                      </a:moveTo>
                      <a:cubicBezTo>
                        <a:pt x="912" y="48"/>
                        <a:pt x="768" y="144"/>
                        <a:pt x="600" y="312"/>
                      </a:cubicBezTo>
                      <a:cubicBezTo>
                        <a:pt x="432" y="480"/>
                        <a:pt x="48" y="816"/>
                        <a:pt x="24" y="1032"/>
                      </a:cubicBezTo>
                      <a:cubicBezTo>
                        <a:pt x="0" y="1248"/>
                        <a:pt x="288" y="1608"/>
                        <a:pt x="456" y="1608"/>
                      </a:cubicBezTo>
                      <a:cubicBezTo>
                        <a:pt x="624" y="1608"/>
                        <a:pt x="888" y="1272"/>
                        <a:pt x="1032" y="1032"/>
                      </a:cubicBezTo>
                      <a:cubicBezTo>
                        <a:pt x="1176" y="792"/>
                        <a:pt x="1320" y="336"/>
                        <a:pt x="1320" y="168"/>
                      </a:cubicBezTo>
                      <a:cubicBezTo>
                        <a:pt x="1320" y="0"/>
                        <a:pt x="1152" y="0"/>
                        <a:pt x="1032" y="24"/>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194" name="Google Shape;194;p20"/>
                <p:cNvSpPr/>
                <p:nvPr/>
              </p:nvSpPr>
              <p:spPr>
                <a:xfrm>
                  <a:off x="1584" y="7704"/>
                  <a:ext cx="600" cy="816"/>
                </a:xfrm>
                <a:custGeom>
                  <a:avLst/>
                  <a:gdLst/>
                  <a:ahLst/>
                  <a:cxnLst/>
                  <a:rect l="l" t="t" r="r" b="b"/>
                  <a:pathLst>
                    <a:path w="600" h="816" extrusionOk="0">
                      <a:moveTo>
                        <a:pt x="288" y="72"/>
                      </a:moveTo>
                      <a:cubicBezTo>
                        <a:pt x="216" y="144"/>
                        <a:pt x="0" y="384"/>
                        <a:pt x="0" y="504"/>
                      </a:cubicBezTo>
                      <a:cubicBezTo>
                        <a:pt x="0" y="624"/>
                        <a:pt x="192" y="816"/>
                        <a:pt x="288" y="792"/>
                      </a:cubicBezTo>
                      <a:cubicBezTo>
                        <a:pt x="384" y="768"/>
                        <a:pt x="552" y="480"/>
                        <a:pt x="576" y="360"/>
                      </a:cubicBezTo>
                      <a:cubicBezTo>
                        <a:pt x="600" y="240"/>
                        <a:pt x="480" y="120"/>
                        <a:pt x="432" y="72"/>
                      </a:cubicBezTo>
                      <a:cubicBezTo>
                        <a:pt x="384" y="24"/>
                        <a:pt x="360" y="0"/>
                        <a:pt x="288" y="72"/>
                      </a:cubicBezTo>
                      <a:close/>
                    </a:path>
                  </a:pathLst>
                </a:cu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195" name="Google Shape;195;p20"/>
              <p:cNvGrpSpPr/>
              <p:nvPr/>
            </p:nvGrpSpPr>
            <p:grpSpPr>
              <a:xfrm>
                <a:off x="5904" y="8496"/>
                <a:ext cx="576" cy="576"/>
                <a:chOff x="1416" y="7176"/>
                <a:chExt cx="1320" cy="1608"/>
              </a:xfrm>
            </p:grpSpPr>
            <p:sp>
              <p:nvSpPr>
                <p:cNvPr id="196" name="Google Shape;196;p20"/>
                <p:cNvSpPr/>
                <p:nvPr/>
              </p:nvSpPr>
              <p:spPr>
                <a:xfrm>
                  <a:off x="1416" y="7176"/>
                  <a:ext cx="1320" cy="1608"/>
                </a:xfrm>
                <a:custGeom>
                  <a:avLst/>
                  <a:gdLst/>
                  <a:ahLst/>
                  <a:cxnLst/>
                  <a:rect l="l" t="t" r="r" b="b"/>
                  <a:pathLst>
                    <a:path w="1320" h="1608" extrusionOk="0">
                      <a:moveTo>
                        <a:pt x="1032" y="24"/>
                      </a:moveTo>
                      <a:cubicBezTo>
                        <a:pt x="912" y="48"/>
                        <a:pt x="768" y="144"/>
                        <a:pt x="600" y="312"/>
                      </a:cubicBezTo>
                      <a:cubicBezTo>
                        <a:pt x="432" y="480"/>
                        <a:pt x="48" y="816"/>
                        <a:pt x="24" y="1032"/>
                      </a:cubicBezTo>
                      <a:cubicBezTo>
                        <a:pt x="0" y="1248"/>
                        <a:pt x="288" y="1608"/>
                        <a:pt x="456" y="1608"/>
                      </a:cubicBezTo>
                      <a:cubicBezTo>
                        <a:pt x="624" y="1608"/>
                        <a:pt x="888" y="1272"/>
                        <a:pt x="1032" y="1032"/>
                      </a:cubicBezTo>
                      <a:cubicBezTo>
                        <a:pt x="1176" y="792"/>
                        <a:pt x="1320" y="336"/>
                        <a:pt x="1320" y="168"/>
                      </a:cubicBezTo>
                      <a:cubicBezTo>
                        <a:pt x="1320" y="0"/>
                        <a:pt x="1152" y="0"/>
                        <a:pt x="1032" y="24"/>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197" name="Google Shape;197;p20"/>
                <p:cNvSpPr/>
                <p:nvPr/>
              </p:nvSpPr>
              <p:spPr>
                <a:xfrm>
                  <a:off x="1584" y="7704"/>
                  <a:ext cx="600" cy="816"/>
                </a:xfrm>
                <a:custGeom>
                  <a:avLst/>
                  <a:gdLst/>
                  <a:ahLst/>
                  <a:cxnLst/>
                  <a:rect l="l" t="t" r="r" b="b"/>
                  <a:pathLst>
                    <a:path w="600" h="816" extrusionOk="0">
                      <a:moveTo>
                        <a:pt x="288" y="72"/>
                      </a:moveTo>
                      <a:cubicBezTo>
                        <a:pt x="216" y="144"/>
                        <a:pt x="0" y="384"/>
                        <a:pt x="0" y="504"/>
                      </a:cubicBezTo>
                      <a:cubicBezTo>
                        <a:pt x="0" y="624"/>
                        <a:pt x="192" y="816"/>
                        <a:pt x="288" y="792"/>
                      </a:cubicBezTo>
                      <a:cubicBezTo>
                        <a:pt x="384" y="768"/>
                        <a:pt x="552" y="480"/>
                        <a:pt x="576" y="360"/>
                      </a:cubicBezTo>
                      <a:cubicBezTo>
                        <a:pt x="600" y="240"/>
                        <a:pt x="480" y="120"/>
                        <a:pt x="432" y="72"/>
                      </a:cubicBezTo>
                      <a:cubicBezTo>
                        <a:pt x="384" y="24"/>
                        <a:pt x="360" y="0"/>
                        <a:pt x="288" y="72"/>
                      </a:cubicBezTo>
                      <a:close/>
                    </a:path>
                  </a:pathLst>
                </a:cu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198" name="Google Shape;198;p20"/>
              <p:cNvGrpSpPr/>
              <p:nvPr/>
            </p:nvGrpSpPr>
            <p:grpSpPr>
              <a:xfrm>
                <a:off x="5328" y="9504"/>
                <a:ext cx="576" cy="576"/>
                <a:chOff x="1416" y="7176"/>
                <a:chExt cx="1320" cy="1608"/>
              </a:xfrm>
            </p:grpSpPr>
            <p:sp>
              <p:nvSpPr>
                <p:cNvPr id="199" name="Google Shape;199;p20"/>
                <p:cNvSpPr/>
                <p:nvPr/>
              </p:nvSpPr>
              <p:spPr>
                <a:xfrm>
                  <a:off x="1416" y="7176"/>
                  <a:ext cx="1320" cy="1608"/>
                </a:xfrm>
                <a:custGeom>
                  <a:avLst/>
                  <a:gdLst/>
                  <a:ahLst/>
                  <a:cxnLst/>
                  <a:rect l="l" t="t" r="r" b="b"/>
                  <a:pathLst>
                    <a:path w="1320" h="1608" extrusionOk="0">
                      <a:moveTo>
                        <a:pt x="1032" y="24"/>
                      </a:moveTo>
                      <a:cubicBezTo>
                        <a:pt x="912" y="48"/>
                        <a:pt x="768" y="144"/>
                        <a:pt x="600" y="312"/>
                      </a:cubicBezTo>
                      <a:cubicBezTo>
                        <a:pt x="432" y="480"/>
                        <a:pt x="48" y="816"/>
                        <a:pt x="24" y="1032"/>
                      </a:cubicBezTo>
                      <a:cubicBezTo>
                        <a:pt x="0" y="1248"/>
                        <a:pt x="288" y="1608"/>
                        <a:pt x="456" y="1608"/>
                      </a:cubicBezTo>
                      <a:cubicBezTo>
                        <a:pt x="624" y="1608"/>
                        <a:pt x="888" y="1272"/>
                        <a:pt x="1032" y="1032"/>
                      </a:cubicBezTo>
                      <a:cubicBezTo>
                        <a:pt x="1176" y="792"/>
                        <a:pt x="1320" y="336"/>
                        <a:pt x="1320" y="168"/>
                      </a:cubicBezTo>
                      <a:cubicBezTo>
                        <a:pt x="1320" y="0"/>
                        <a:pt x="1152" y="0"/>
                        <a:pt x="1032" y="24"/>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00" name="Google Shape;200;p20"/>
                <p:cNvSpPr/>
                <p:nvPr/>
              </p:nvSpPr>
              <p:spPr>
                <a:xfrm>
                  <a:off x="1584" y="7704"/>
                  <a:ext cx="600" cy="816"/>
                </a:xfrm>
                <a:custGeom>
                  <a:avLst/>
                  <a:gdLst/>
                  <a:ahLst/>
                  <a:cxnLst/>
                  <a:rect l="l" t="t" r="r" b="b"/>
                  <a:pathLst>
                    <a:path w="600" h="816" extrusionOk="0">
                      <a:moveTo>
                        <a:pt x="288" y="72"/>
                      </a:moveTo>
                      <a:cubicBezTo>
                        <a:pt x="216" y="144"/>
                        <a:pt x="0" y="384"/>
                        <a:pt x="0" y="504"/>
                      </a:cubicBezTo>
                      <a:cubicBezTo>
                        <a:pt x="0" y="624"/>
                        <a:pt x="192" y="816"/>
                        <a:pt x="288" y="792"/>
                      </a:cubicBezTo>
                      <a:cubicBezTo>
                        <a:pt x="384" y="768"/>
                        <a:pt x="552" y="480"/>
                        <a:pt x="576" y="360"/>
                      </a:cubicBezTo>
                      <a:cubicBezTo>
                        <a:pt x="600" y="240"/>
                        <a:pt x="480" y="120"/>
                        <a:pt x="432" y="72"/>
                      </a:cubicBezTo>
                      <a:cubicBezTo>
                        <a:pt x="384" y="24"/>
                        <a:pt x="360" y="0"/>
                        <a:pt x="288" y="72"/>
                      </a:cubicBezTo>
                      <a:close/>
                    </a:path>
                  </a:pathLst>
                </a:cu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01" name="Google Shape;201;p20"/>
              <p:cNvGrpSpPr/>
              <p:nvPr/>
            </p:nvGrpSpPr>
            <p:grpSpPr>
              <a:xfrm>
                <a:off x="5760" y="9072"/>
                <a:ext cx="576" cy="576"/>
                <a:chOff x="1416" y="7176"/>
                <a:chExt cx="1320" cy="1608"/>
              </a:xfrm>
            </p:grpSpPr>
            <p:sp>
              <p:nvSpPr>
                <p:cNvPr id="202" name="Google Shape;202;p20"/>
                <p:cNvSpPr/>
                <p:nvPr/>
              </p:nvSpPr>
              <p:spPr>
                <a:xfrm>
                  <a:off x="1416" y="7176"/>
                  <a:ext cx="1320" cy="1608"/>
                </a:xfrm>
                <a:custGeom>
                  <a:avLst/>
                  <a:gdLst/>
                  <a:ahLst/>
                  <a:cxnLst/>
                  <a:rect l="l" t="t" r="r" b="b"/>
                  <a:pathLst>
                    <a:path w="1320" h="1608" extrusionOk="0">
                      <a:moveTo>
                        <a:pt x="1032" y="24"/>
                      </a:moveTo>
                      <a:cubicBezTo>
                        <a:pt x="912" y="48"/>
                        <a:pt x="768" y="144"/>
                        <a:pt x="600" y="312"/>
                      </a:cubicBezTo>
                      <a:cubicBezTo>
                        <a:pt x="432" y="480"/>
                        <a:pt x="48" y="816"/>
                        <a:pt x="24" y="1032"/>
                      </a:cubicBezTo>
                      <a:cubicBezTo>
                        <a:pt x="0" y="1248"/>
                        <a:pt x="288" y="1608"/>
                        <a:pt x="456" y="1608"/>
                      </a:cubicBezTo>
                      <a:cubicBezTo>
                        <a:pt x="624" y="1608"/>
                        <a:pt x="888" y="1272"/>
                        <a:pt x="1032" y="1032"/>
                      </a:cubicBezTo>
                      <a:cubicBezTo>
                        <a:pt x="1176" y="792"/>
                        <a:pt x="1320" y="336"/>
                        <a:pt x="1320" y="168"/>
                      </a:cubicBezTo>
                      <a:cubicBezTo>
                        <a:pt x="1320" y="0"/>
                        <a:pt x="1152" y="0"/>
                        <a:pt x="1032" y="24"/>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03" name="Google Shape;203;p20"/>
                <p:cNvSpPr/>
                <p:nvPr/>
              </p:nvSpPr>
              <p:spPr>
                <a:xfrm>
                  <a:off x="1584" y="7704"/>
                  <a:ext cx="600" cy="816"/>
                </a:xfrm>
                <a:custGeom>
                  <a:avLst/>
                  <a:gdLst/>
                  <a:ahLst/>
                  <a:cxnLst/>
                  <a:rect l="l" t="t" r="r" b="b"/>
                  <a:pathLst>
                    <a:path w="600" h="816" extrusionOk="0">
                      <a:moveTo>
                        <a:pt x="288" y="72"/>
                      </a:moveTo>
                      <a:cubicBezTo>
                        <a:pt x="216" y="144"/>
                        <a:pt x="0" y="384"/>
                        <a:pt x="0" y="504"/>
                      </a:cubicBezTo>
                      <a:cubicBezTo>
                        <a:pt x="0" y="624"/>
                        <a:pt x="192" y="816"/>
                        <a:pt x="288" y="792"/>
                      </a:cubicBezTo>
                      <a:cubicBezTo>
                        <a:pt x="384" y="768"/>
                        <a:pt x="552" y="480"/>
                        <a:pt x="576" y="360"/>
                      </a:cubicBezTo>
                      <a:cubicBezTo>
                        <a:pt x="600" y="240"/>
                        <a:pt x="480" y="120"/>
                        <a:pt x="432" y="72"/>
                      </a:cubicBezTo>
                      <a:cubicBezTo>
                        <a:pt x="384" y="24"/>
                        <a:pt x="360" y="0"/>
                        <a:pt x="288" y="72"/>
                      </a:cubicBezTo>
                      <a:close/>
                    </a:path>
                  </a:pathLst>
                </a:cu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04" name="Google Shape;204;p20"/>
              <p:cNvGrpSpPr/>
              <p:nvPr/>
            </p:nvGrpSpPr>
            <p:grpSpPr>
              <a:xfrm>
                <a:off x="6192" y="8640"/>
                <a:ext cx="576" cy="576"/>
                <a:chOff x="1416" y="7176"/>
                <a:chExt cx="1320" cy="1608"/>
              </a:xfrm>
            </p:grpSpPr>
            <p:sp>
              <p:nvSpPr>
                <p:cNvPr id="205" name="Google Shape;205;p20"/>
                <p:cNvSpPr/>
                <p:nvPr/>
              </p:nvSpPr>
              <p:spPr>
                <a:xfrm>
                  <a:off x="1416" y="7176"/>
                  <a:ext cx="1320" cy="1608"/>
                </a:xfrm>
                <a:custGeom>
                  <a:avLst/>
                  <a:gdLst/>
                  <a:ahLst/>
                  <a:cxnLst/>
                  <a:rect l="l" t="t" r="r" b="b"/>
                  <a:pathLst>
                    <a:path w="1320" h="1608" extrusionOk="0">
                      <a:moveTo>
                        <a:pt x="1032" y="24"/>
                      </a:moveTo>
                      <a:cubicBezTo>
                        <a:pt x="912" y="48"/>
                        <a:pt x="768" y="144"/>
                        <a:pt x="600" y="312"/>
                      </a:cubicBezTo>
                      <a:cubicBezTo>
                        <a:pt x="432" y="480"/>
                        <a:pt x="48" y="816"/>
                        <a:pt x="24" y="1032"/>
                      </a:cubicBezTo>
                      <a:cubicBezTo>
                        <a:pt x="0" y="1248"/>
                        <a:pt x="288" y="1608"/>
                        <a:pt x="456" y="1608"/>
                      </a:cubicBezTo>
                      <a:cubicBezTo>
                        <a:pt x="624" y="1608"/>
                        <a:pt x="888" y="1272"/>
                        <a:pt x="1032" y="1032"/>
                      </a:cubicBezTo>
                      <a:cubicBezTo>
                        <a:pt x="1176" y="792"/>
                        <a:pt x="1320" y="336"/>
                        <a:pt x="1320" y="168"/>
                      </a:cubicBezTo>
                      <a:cubicBezTo>
                        <a:pt x="1320" y="0"/>
                        <a:pt x="1152" y="0"/>
                        <a:pt x="1032" y="24"/>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06" name="Google Shape;206;p20"/>
                <p:cNvSpPr/>
                <p:nvPr/>
              </p:nvSpPr>
              <p:spPr>
                <a:xfrm>
                  <a:off x="1584" y="7704"/>
                  <a:ext cx="600" cy="816"/>
                </a:xfrm>
                <a:custGeom>
                  <a:avLst/>
                  <a:gdLst/>
                  <a:ahLst/>
                  <a:cxnLst/>
                  <a:rect l="l" t="t" r="r" b="b"/>
                  <a:pathLst>
                    <a:path w="600" h="816" extrusionOk="0">
                      <a:moveTo>
                        <a:pt x="288" y="72"/>
                      </a:moveTo>
                      <a:cubicBezTo>
                        <a:pt x="216" y="144"/>
                        <a:pt x="0" y="384"/>
                        <a:pt x="0" y="504"/>
                      </a:cubicBezTo>
                      <a:cubicBezTo>
                        <a:pt x="0" y="624"/>
                        <a:pt x="192" y="816"/>
                        <a:pt x="288" y="792"/>
                      </a:cubicBezTo>
                      <a:cubicBezTo>
                        <a:pt x="384" y="768"/>
                        <a:pt x="552" y="480"/>
                        <a:pt x="576" y="360"/>
                      </a:cubicBezTo>
                      <a:cubicBezTo>
                        <a:pt x="600" y="240"/>
                        <a:pt x="480" y="120"/>
                        <a:pt x="432" y="72"/>
                      </a:cubicBezTo>
                      <a:cubicBezTo>
                        <a:pt x="384" y="24"/>
                        <a:pt x="360" y="0"/>
                        <a:pt x="288" y="72"/>
                      </a:cubicBezTo>
                      <a:close/>
                    </a:path>
                  </a:pathLst>
                </a:cu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07" name="Google Shape;207;p20"/>
              <p:cNvGrpSpPr/>
              <p:nvPr/>
            </p:nvGrpSpPr>
            <p:grpSpPr>
              <a:xfrm rot="1560000">
                <a:off x="5760" y="7656"/>
                <a:ext cx="744" cy="1128"/>
                <a:chOff x="7896" y="6504"/>
                <a:chExt cx="1776" cy="2328"/>
              </a:xfrm>
            </p:grpSpPr>
            <p:sp>
              <p:nvSpPr>
                <p:cNvPr id="208" name="Google Shape;208;p20"/>
                <p:cNvSpPr/>
                <p:nvPr/>
              </p:nvSpPr>
              <p:spPr>
                <a:xfrm>
                  <a:off x="7896" y="6504"/>
                  <a:ext cx="1776" cy="2328"/>
                </a:xfrm>
                <a:custGeom>
                  <a:avLst/>
                  <a:gdLst/>
                  <a:ahLst/>
                  <a:cxnLst/>
                  <a:rect l="l" t="t" r="r" b="b"/>
                  <a:pathLst>
                    <a:path w="1776" h="2328" extrusionOk="0">
                      <a:moveTo>
                        <a:pt x="1032" y="120"/>
                      </a:moveTo>
                      <a:cubicBezTo>
                        <a:pt x="840" y="192"/>
                        <a:pt x="480" y="360"/>
                        <a:pt x="312" y="552"/>
                      </a:cubicBezTo>
                      <a:cubicBezTo>
                        <a:pt x="144" y="744"/>
                        <a:pt x="48" y="1032"/>
                        <a:pt x="24" y="1272"/>
                      </a:cubicBezTo>
                      <a:cubicBezTo>
                        <a:pt x="0" y="1512"/>
                        <a:pt x="0" y="1824"/>
                        <a:pt x="168" y="1992"/>
                      </a:cubicBezTo>
                      <a:cubicBezTo>
                        <a:pt x="336" y="2160"/>
                        <a:pt x="792" y="2328"/>
                        <a:pt x="1032" y="2280"/>
                      </a:cubicBezTo>
                      <a:cubicBezTo>
                        <a:pt x="1272" y="2232"/>
                        <a:pt x="1488" y="1944"/>
                        <a:pt x="1608" y="1704"/>
                      </a:cubicBezTo>
                      <a:cubicBezTo>
                        <a:pt x="1728" y="1464"/>
                        <a:pt x="1776" y="1104"/>
                        <a:pt x="1752" y="840"/>
                      </a:cubicBezTo>
                      <a:cubicBezTo>
                        <a:pt x="1728" y="576"/>
                        <a:pt x="1584" y="240"/>
                        <a:pt x="1464" y="120"/>
                      </a:cubicBezTo>
                      <a:cubicBezTo>
                        <a:pt x="1344" y="0"/>
                        <a:pt x="1224" y="48"/>
                        <a:pt x="1032" y="120"/>
                      </a:cubicBezTo>
                      <a:close/>
                    </a:path>
                  </a:pathLst>
                </a:custGeom>
                <a:gradFill>
                  <a:gsLst>
                    <a:gs pos="0">
                      <a:srgbClr val="C0C0C0"/>
                    </a:gs>
                    <a:gs pos="100000">
                      <a:srgbClr val="FFFFFF"/>
                    </a:gs>
                  </a:gsLst>
                  <a:path path="circle">
                    <a:fillToRect l="50000" t="50000" r="50000" b="50000"/>
                  </a:path>
                  <a:tileRect/>
                </a:gra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09" name="Google Shape;209;p20"/>
                <p:cNvSpPr/>
                <p:nvPr/>
              </p:nvSpPr>
              <p:spPr>
                <a:xfrm>
                  <a:off x="8208" y="7200"/>
                  <a:ext cx="288" cy="288"/>
                </a:xfrm>
                <a:prstGeom prst="ellipse">
                  <a:avLst/>
                </a:prstGeom>
                <a:gradFill>
                  <a:gsLst>
                    <a:gs pos="0">
                      <a:srgbClr val="C0C0C0"/>
                    </a:gs>
                    <a:gs pos="100000">
                      <a:srgbClr val="FFFFFF"/>
                    </a:gs>
                  </a:gsLst>
                  <a:path path="circle">
                    <a:fillToRect l="50000" t="50000" r="50000" b="50000"/>
                  </a:path>
                  <a:tileRect/>
                </a:gra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10" name="Google Shape;210;p20"/>
                <p:cNvSpPr/>
                <p:nvPr/>
              </p:nvSpPr>
              <p:spPr>
                <a:xfrm>
                  <a:off x="8064" y="7632"/>
                  <a:ext cx="288" cy="288"/>
                </a:xfrm>
                <a:prstGeom prst="ellipse">
                  <a:avLst/>
                </a:prstGeom>
                <a:gradFill>
                  <a:gsLst>
                    <a:gs pos="0">
                      <a:srgbClr val="C0C0C0"/>
                    </a:gs>
                    <a:gs pos="100000">
                      <a:srgbClr val="FFFFFF"/>
                    </a:gs>
                  </a:gsLst>
                  <a:path path="circle">
                    <a:fillToRect l="50000" t="50000" r="50000" b="50000"/>
                  </a:path>
                  <a:tileRect/>
                </a:gra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11" name="Google Shape;211;p20"/>
                <p:cNvSpPr/>
                <p:nvPr/>
              </p:nvSpPr>
              <p:spPr>
                <a:xfrm>
                  <a:off x="8064" y="8208"/>
                  <a:ext cx="288" cy="288"/>
                </a:xfrm>
                <a:prstGeom prst="ellipse">
                  <a:avLst/>
                </a:prstGeom>
                <a:gradFill>
                  <a:gsLst>
                    <a:gs pos="0">
                      <a:srgbClr val="C0C0C0"/>
                    </a:gs>
                    <a:gs pos="100000">
                      <a:srgbClr val="FFFFFF"/>
                    </a:gs>
                  </a:gsLst>
                  <a:path path="circle">
                    <a:fillToRect l="50000" t="50000" r="50000" b="50000"/>
                  </a:path>
                  <a:tileRect/>
                </a:gra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12" name="Google Shape;212;p20"/>
                <p:cNvSpPr/>
                <p:nvPr/>
              </p:nvSpPr>
              <p:spPr>
                <a:xfrm>
                  <a:off x="8496" y="8352"/>
                  <a:ext cx="288" cy="288"/>
                </a:xfrm>
                <a:prstGeom prst="ellipse">
                  <a:avLst/>
                </a:prstGeom>
                <a:gradFill>
                  <a:gsLst>
                    <a:gs pos="0">
                      <a:srgbClr val="C0C0C0"/>
                    </a:gs>
                    <a:gs pos="100000">
                      <a:srgbClr val="FFFFFF"/>
                    </a:gs>
                  </a:gsLst>
                  <a:path path="circle">
                    <a:fillToRect l="50000" t="50000" r="50000" b="50000"/>
                  </a:path>
                  <a:tileRect/>
                </a:gra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13" name="Google Shape;213;p20"/>
                <p:cNvSpPr/>
                <p:nvPr/>
              </p:nvSpPr>
              <p:spPr>
                <a:xfrm>
                  <a:off x="8928" y="8208"/>
                  <a:ext cx="288" cy="288"/>
                </a:xfrm>
                <a:prstGeom prst="ellipse">
                  <a:avLst/>
                </a:prstGeom>
                <a:gradFill>
                  <a:gsLst>
                    <a:gs pos="0">
                      <a:srgbClr val="C0C0C0"/>
                    </a:gs>
                    <a:gs pos="100000">
                      <a:srgbClr val="FFFFFF"/>
                    </a:gs>
                  </a:gsLst>
                  <a:path path="circle">
                    <a:fillToRect l="50000" t="50000" r="50000" b="50000"/>
                  </a:path>
                  <a:tileRect/>
                </a:gra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14" name="Google Shape;214;p20"/>
                <p:cNvSpPr/>
                <p:nvPr/>
              </p:nvSpPr>
              <p:spPr>
                <a:xfrm>
                  <a:off x="9216" y="7776"/>
                  <a:ext cx="288" cy="288"/>
                </a:xfrm>
                <a:prstGeom prst="ellipse">
                  <a:avLst/>
                </a:prstGeom>
                <a:gradFill>
                  <a:gsLst>
                    <a:gs pos="0">
                      <a:srgbClr val="C0C0C0"/>
                    </a:gs>
                    <a:gs pos="100000">
                      <a:srgbClr val="FFFFFF"/>
                    </a:gs>
                  </a:gsLst>
                  <a:path path="circle">
                    <a:fillToRect l="50000" t="50000" r="50000" b="50000"/>
                  </a:path>
                  <a:tileRect/>
                </a:gra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15" name="Google Shape;215;p20"/>
                <p:cNvSpPr/>
                <p:nvPr/>
              </p:nvSpPr>
              <p:spPr>
                <a:xfrm>
                  <a:off x="9216" y="7344"/>
                  <a:ext cx="288" cy="288"/>
                </a:xfrm>
                <a:prstGeom prst="ellipse">
                  <a:avLst/>
                </a:prstGeom>
                <a:gradFill>
                  <a:gsLst>
                    <a:gs pos="0">
                      <a:srgbClr val="C0C0C0"/>
                    </a:gs>
                    <a:gs pos="100000">
                      <a:srgbClr val="FFFFFF"/>
                    </a:gs>
                  </a:gsLst>
                  <a:path path="circle">
                    <a:fillToRect l="50000" t="50000" r="50000" b="50000"/>
                  </a:path>
                  <a:tileRect/>
                </a:gra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16" name="Google Shape;216;p20"/>
              <p:cNvGrpSpPr/>
              <p:nvPr/>
            </p:nvGrpSpPr>
            <p:grpSpPr>
              <a:xfrm rot="1560000">
                <a:off x="5904" y="9216"/>
                <a:ext cx="744" cy="1128"/>
                <a:chOff x="7896" y="6504"/>
                <a:chExt cx="1776" cy="2328"/>
              </a:xfrm>
            </p:grpSpPr>
            <p:sp>
              <p:nvSpPr>
                <p:cNvPr id="217" name="Google Shape;217;p20"/>
                <p:cNvSpPr/>
                <p:nvPr/>
              </p:nvSpPr>
              <p:spPr>
                <a:xfrm>
                  <a:off x="7896" y="6504"/>
                  <a:ext cx="1776" cy="2328"/>
                </a:xfrm>
                <a:custGeom>
                  <a:avLst/>
                  <a:gdLst/>
                  <a:ahLst/>
                  <a:cxnLst/>
                  <a:rect l="l" t="t" r="r" b="b"/>
                  <a:pathLst>
                    <a:path w="1776" h="2328" extrusionOk="0">
                      <a:moveTo>
                        <a:pt x="1032" y="120"/>
                      </a:moveTo>
                      <a:cubicBezTo>
                        <a:pt x="840" y="192"/>
                        <a:pt x="480" y="360"/>
                        <a:pt x="312" y="552"/>
                      </a:cubicBezTo>
                      <a:cubicBezTo>
                        <a:pt x="144" y="744"/>
                        <a:pt x="48" y="1032"/>
                        <a:pt x="24" y="1272"/>
                      </a:cubicBezTo>
                      <a:cubicBezTo>
                        <a:pt x="0" y="1512"/>
                        <a:pt x="0" y="1824"/>
                        <a:pt x="168" y="1992"/>
                      </a:cubicBezTo>
                      <a:cubicBezTo>
                        <a:pt x="336" y="2160"/>
                        <a:pt x="792" y="2328"/>
                        <a:pt x="1032" y="2280"/>
                      </a:cubicBezTo>
                      <a:cubicBezTo>
                        <a:pt x="1272" y="2232"/>
                        <a:pt x="1488" y="1944"/>
                        <a:pt x="1608" y="1704"/>
                      </a:cubicBezTo>
                      <a:cubicBezTo>
                        <a:pt x="1728" y="1464"/>
                        <a:pt x="1776" y="1104"/>
                        <a:pt x="1752" y="840"/>
                      </a:cubicBezTo>
                      <a:cubicBezTo>
                        <a:pt x="1728" y="576"/>
                        <a:pt x="1584" y="240"/>
                        <a:pt x="1464" y="120"/>
                      </a:cubicBezTo>
                      <a:cubicBezTo>
                        <a:pt x="1344" y="0"/>
                        <a:pt x="1224" y="48"/>
                        <a:pt x="1032" y="120"/>
                      </a:cubicBezTo>
                      <a:close/>
                    </a:path>
                  </a:pathLst>
                </a:custGeom>
                <a:gradFill>
                  <a:gsLst>
                    <a:gs pos="0">
                      <a:srgbClr val="C0C0C0"/>
                    </a:gs>
                    <a:gs pos="100000">
                      <a:srgbClr val="FFFFFF"/>
                    </a:gs>
                  </a:gsLst>
                  <a:path path="circle">
                    <a:fillToRect l="50000" t="50000" r="50000" b="50000"/>
                  </a:path>
                  <a:tileRect/>
                </a:gra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18" name="Google Shape;218;p20"/>
                <p:cNvSpPr/>
                <p:nvPr/>
              </p:nvSpPr>
              <p:spPr>
                <a:xfrm>
                  <a:off x="8208" y="7200"/>
                  <a:ext cx="288" cy="288"/>
                </a:xfrm>
                <a:prstGeom prst="ellipse">
                  <a:avLst/>
                </a:prstGeom>
                <a:gradFill>
                  <a:gsLst>
                    <a:gs pos="0">
                      <a:srgbClr val="C0C0C0"/>
                    </a:gs>
                    <a:gs pos="100000">
                      <a:srgbClr val="FFFFFF"/>
                    </a:gs>
                  </a:gsLst>
                  <a:path path="circle">
                    <a:fillToRect l="50000" t="50000" r="50000" b="50000"/>
                  </a:path>
                  <a:tileRect/>
                </a:gra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19" name="Google Shape;219;p20"/>
                <p:cNvSpPr/>
                <p:nvPr/>
              </p:nvSpPr>
              <p:spPr>
                <a:xfrm>
                  <a:off x="8064" y="7632"/>
                  <a:ext cx="288" cy="288"/>
                </a:xfrm>
                <a:prstGeom prst="ellipse">
                  <a:avLst/>
                </a:prstGeom>
                <a:gradFill>
                  <a:gsLst>
                    <a:gs pos="0">
                      <a:srgbClr val="C0C0C0"/>
                    </a:gs>
                    <a:gs pos="100000">
                      <a:srgbClr val="FFFFFF"/>
                    </a:gs>
                  </a:gsLst>
                  <a:path path="circle">
                    <a:fillToRect l="50000" t="50000" r="50000" b="50000"/>
                  </a:path>
                  <a:tileRect/>
                </a:gra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20" name="Google Shape;220;p20"/>
                <p:cNvSpPr/>
                <p:nvPr/>
              </p:nvSpPr>
              <p:spPr>
                <a:xfrm>
                  <a:off x="8064" y="8208"/>
                  <a:ext cx="288" cy="288"/>
                </a:xfrm>
                <a:prstGeom prst="ellipse">
                  <a:avLst/>
                </a:prstGeom>
                <a:gradFill>
                  <a:gsLst>
                    <a:gs pos="0">
                      <a:srgbClr val="C0C0C0"/>
                    </a:gs>
                    <a:gs pos="100000">
                      <a:srgbClr val="FFFFFF"/>
                    </a:gs>
                  </a:gsLst>
                  <a:path path="circle">
                    <a:fillToRect l="50000" t="50000" r="50000" b="50000"/>
                  </a:path>
                  <a:tileRect/>
                </a:gra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21" name="Google Shape;221;p20"/>
                <p:cNvSpPr/>
                <p:nvPr/>
              </p:nvSpPr>
              <p:spPr>
                <a:xfrm>
                  <a:off x="8496" y="8352"/>
                  <a:ext cx="288" cy="288"/>
                </a:xfrm>
                <a:prstGeom prst="ellipse">
                  <a:avLst/>
                </a:prstGeom>
                <a:gradFill>
                  <a:gsLst>
                    <a:gs pos="0">
                      <a:srgbClr val="C0C0C0"/>
                    </a:gs>
                    <a:gs pos="100000">
                      <a:srgbClr val="FFFFFF"/>
                    </a:gs>
                  </a:gsLst>
                  <a:path path="circle">
                    <a:fillToRect l="50000" t="50000" r="50000" b="50000"/>
                  </a:path>
                  <a:tileRect/>
                </a:gra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22" name="Google Shape;222;p20"/>
                <p:cNvSpPr/>
                <p:nvPr/>
              </p:nvSpPr>
              <p:spPr>
                <a:xfrm>
                  <a:off x="8928" y="8208"/>
                  <a:ext cx="288" cy="288"/>
                </a:xfrm>
                <a:prstGeom prst="ellipse">
                  <a:avLst/>
                </a:prstGeom>
                <a:gradFill>
                  <a:gsLst>
                    <a:gs pos="0">
                      <a:srgbClr val="C0C0C0"/>
                    </a:gs>
                    <a:gs pos="100000">
                      <a:srgbClr val="FFFFFF"/>
                    </a:gs>
                  </a:gsLst>
                  <a:path path="circle">
                    <a:fillToRect l="50000" t="50000" r="50000" b="50000"/>
                  </a:path>
                  <a:tileRect/>
                </a:gra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23" name="Google Shape;223;p20"/>
                <p:cNvSpPr/>
                <p:nvPr/>
              </p:nvSpPr>
              <p:spPr>
                <a:xfrm>
                  <a:off x="9216" y="7776"/>
                  <a:ext cx="288" cy="288"/>
                </a:xfrm>
                <a:prstGeom prst="ellipse">
                  <a:avLst/>
                </a:prstGeom>
                <a:gradFill>
                  <a:gsLst>
                    <a:gs pos="0">
                      <a:srgbClr val="C0C0C0"/>
                    </a:gs>
                    <a:gs pos="100000">
                      <a:srgbClr val="FFFFFF"/>
                    </a:gs>
                  </a:gsLst>
                  <a:path path="circle">
                    <a:fillToRect l="50000" t="50000" r="50000" b="50000"/>
                  </a:path>
                  <a:tileRect/>
                </a:gra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24" name="Google Shape;224;p20"/>
                <p:cNvSpPr/>
                <p:nvPr/>
              </p:nvSpPr>
              <p:spPr>
                <a:xfrm>
                  <a:off x="9216" y="7344"/>
                  <a:ext cx="288" cy="288"/>
                </a:xfrm>
                <a:prstGeom prst="ellipse">
                  <a:avLst/>
                </a:prstGeom>
                <a:gradFill>
                  <a:gsLst>
                    <a:gs pos="0">
                      <a:srgbClr val="C0C0C0"/>
                    </a:gs>
                    <a:gs pos="100000">
                      <a:srgbClr val="FFFFFF"/>
                    </a:gs>
                  </a:gsLst>
                  <a:path path="circle">
                    <a:fillToRect l="50000" t="50000" r="50000" b="50000"/>
                  </a:path>
                  <a:tileRect/>
                </a:gra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25" name="Google Shape;225;p20"/>
              <p:cNvGrpSpPr/>
              <p:nvPr/>
            </p:nvGrpSpPr>
            <p:grpSpPr>
              <a:xfrm>
                <a:off x="4320" y="7344"/>
                <a:ext cx="288" cy="288"/>
                <a:chOff x="8784" y="7488"/>
                <a:chExt cx="2304" cy="2592"/>
              </a:xfrm>
            </p:grpSpPr>
            <p:sp>
              <p:nvSpPr>
                <p:cNvPr id="226" name="Google Shape;226;p20"/>
                <p:cNvSpPr/>
                <p:nvPr/>
              </p:nvSpPr>
              <p:spPr>
                <a:xfrm>
                  <a:off x="8784" y="7488"/>
                  <a:ext cx="2304" cy="2592"/>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27" name="Google Shape;227;p20"/>
                <p:cNvSpPr/>
                <p:nvPr/>
              </p:nvSpPr>
              <p:spPr>
                <a:xfrm>
                  <a:off x="9072" y="8208"/>
                  <a:ext cx="1872" cy="1872"/>
                </a:xfrm>
                <a:prstGeom prst="ellipse">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28" name="Google Shape;228;p20"/>
              <p:cNvGrpSpPr/>
              <p:nvPr/>
            </p:nvGrpSpPr>
            <p:grpSpPr>
              <a:xfrm>
                <a:off x="6000" y="7296"/>
                <a:ext cx="288" cy="288"/>
                <a:chOff x="8784" y="7488"/>
                <a:chExt cx="2304" cy="2592"/>
              </a:xfrm>
            </p:grpSpPr>
            <p:sp>
              <p:nvSpPr>
                <p:cNvPr id="229" name="Google Shape;229;p20"/>
                <p:cNvSpPr/>
                <p:nvPr/>
              </p:nvSpPr>
              <p:spPr>
                <a:xfrm>
                  <a:off x="8784" y="7488"/>
                  <a:ext cx="2304" cy="2592"/>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30" name="Google Shape;230;p20"/>
                <p:cNvSpPr/>
                <p:nvPr/>
              </p:nvSpPr>
              <p:spPr>
                <a:xfrm>
                  <a:off x="9072" y="8208"/>
                  <a:ext cx="1872" cy="1872"/>
                </a:xfrm>
                <a:prstGeom prst="ellipse">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31" name="Google Shape;231;p20"/>
              <p:cNvGrpSpPr/>
              <p:nvPr/>
            </p:nvGrpSpPr>
            <p:grpSpPr>
              <a:xfrm>
                <a:off x="4608" y="7056"/>
                <a:ext cx="288" cy="288"/>
                <a:chOff x="8784" y="7488"/>
                <a:chExt cx="2304" cy="2592"/>
              </a:xfrm>
            </p:grpSpPr>
            <p:sp>
              <p:nvSpPr>
                <p:cNvPr id="232" name="Google Shape;232;p20"/>
                <p:cNvSpPr/>
                <p:nvPr/>
              </p:nvSpPr>
              <p:spPr>
                <a:xfrm>
                  <a:off x="8784" y="7488"/>
                  <a:ext cx="2304" cy="2592"/>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33" name="Google Shape;233;p20"/>
                <p:cNvSpPr/>
                <p:nvPr/>
              </p:nvSpPr>
              <p:spPr>
                <a:xfrm>
                  <a:off x="9072" y="8208"/>
                  <a:ext cx="1872" cy="1872"/>
                </a:xfrm>
                <a:prstGeom prst="ellipse">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34" name="Google Shape;234;p20"/>
              <p:cNvGrpSpPr/>
              <p:nvPr/>
            </p:nvGrpSpPr>
            <p:grpSpPr>
              <a:xfrm>
                <a:off x="6480" y="7776"/>
                <a:ext cx="288" cy="288"/>
                <a:chOff x="8784" y="7488"/>
                <a:chExt cx="2304" cy="2592"/>
              </a:xfrm>
            </p:grpSpPr>
            <p:sp>
              <p:nvSpPr>
                <p:cNvPr id="235" name="Google Shape;235;p20"/>
                <p:cNvSpPr/>
                <p:nvPr/>
              </p:nvSpPr>
              <p:spPr>
                <a:xfrm>
                  <a:off x="8784" y="7488"/>
                  <a:ext cx="2304" cy="2592"/>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36" name="Google Shape;236;p20"/>
                <p:cNvSpPr/>
                <p:nvPr/>
              </p:nvSpPr>
              <p:spPr>
                <a:xfrm>
                  <a:off x="9072" y="8208"/>
                  <a:ext cx="1872" cy="1872"/>
                </a:xfrm>
                <a:prstGeom prst="ellipse">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37" name="Google Shape;237;p20"/>
              <p:cNvGrpSpPr/>
              <p:nvPr/>
            </p:nvGrpSpPr>
            <p:grpSpPr>
              <a:xfrm>
                <a:off x="5472" y="6912"/>
                <a:ext cx="288" cy="288"/>
                <a:chOff x="8784" y="7488"/>
                <a:chExt cx="2304" cy="2592"/>
              </a:xfrm>
            </p:grpSpPr>
            <p:sp>
              <p:nvSpPr>
                <p:cNvPr id="238" name="Google Shape;238;p20"/>
                <p:cNvSpPr/>
                <p:nvPr/>
              </p:nvSpPr>
              <p:spPr>
                <a:xfrm>
                  <a:off x="8784" y="7488"/>
                  <a:ext cx="2304" cy="2592"/>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39" name="Google Shape;239;p20"/>
                <p:cNvSpPr/>
                <p:nvPr/>
              </p:nvSpPr>
              <p:spPr>
                <a:xfrm>
                  <a:off x="9072" y="8208"/>
                  <a:ext cx="1872" cy="1872"/>
                </a:xfrm>
                <a:prstGeom prst="ellipse">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40" name="Google Shape;240;p20"/>
              <p:cNvGrpSpPr/>
              <p:nvPr/>
            </p:nvGrpSpPr>
            <p:grpSpPr>
              <a:xfrm>
                <a:off x="6480" y="8208"/>
                <a:ext cx="288" cy="288"/>
                <a:chOff x="8784" y="7488"/>
                <a:chExt cx="2304" cy="2592"/>
              </a:xfrm>
            </p:grpSpPr>
            <p:sp>
              <p:nvSpPr>
                <p:cNvPr id="241" name="Google Shape;241;p20"/>
                <p:cNvSpPr/>
                <p:nvPr/>
              </p:nvSpPr>
              <p:spPr>
                <a:xfrm>
                  <a:off x="8784" y="7488"/>
                  <a:ext cx="2304" cy="2592"/>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42" name="Google Shape;242;p20"/>
                <p:cNvSpPr/>
                <p:nvPr/>
              </p:nvSpPr>
              <p:spPr>
                <a:xfrm>
                  <a:off x="9072" y="8208"/>
                  <a:ext cx="1872" cy="1872"/>
                </a:xfrm>
                <a:prstGeom prst="ellipse">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43" name="Google Shape;243;p20"/>
              <p:cNvGrpSpPr/>
              <p:nvPr/>
            </p:nvGrpSpPr>
            <p:grpSpPr>
              <a:xfrm>
                <a:off x="6768" y="8784"/>
                <a:ext cx="288" cy="288"/>
                <a:chOff x="8784" y="7488"/>
                <a:chExt cx="2304" cy="2592"/>
              </a:xfrm>
            </p:grpSpPr>
            <p:sp>
              <p:nvSpPr>
                <p:cNvPr id="244" name="Google Shape;244;p20"/>
                <p:cNvSpPr/>
                <p:nvPr/>
              </p:nvSpPr>
              <p:spPr>
                <a:xfrm>
                  <a:off x="8784" y="7488"/>
                  <a:ext cx="2304" cy="2592"/>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45" name="Google Shape;245;p20"/>
                <p:cNvSpPr/>
                <p:nvPr/>
              </p:nvSpPr>
              <p:spPr>
                <a:xfrm>
                  <a:off x="9072" y="8208"/>
                  <a:ext cx="1872" cy="1872"/>
                </a:xfrm>
                <a:prstGeom prst="ellipse">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46" name="Google Shape;246;p20"/>
              <p:cNvGrpSpPr/>
              <p:nvPr/>
            </p:nvGrpSpPr>
            <p:grpSpPr>
              <a:xfrm>
                <a:off x="6624" y="9072"/>
                <a:ext cx="288" cy="288"/>
                <a:chOff x="8784" y="7488"/>
                <a:chExt cx="2304" cy="2592"/>
              </a:xfrm>
            </p:grpSpPr>
            <p:sp>
              <p:nvSpPr>
                <p:cNvPr id="247" name="Google Shape;247;p20"/>
                <p:cNvSpPr/>
                <p:nvPr/>
              </p:nvSpPr>
              <p:spPr>
                <a:xfrm>
                  <a:off x="8784" y="7488"/>
                  <a:ext cx="2304" cy="2592"/>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48" name="Google Shape;248;p20"/>
                <p:cNvSpPr/>
                <p:nvPr/>
              </p:nvSpPr>
              <p:spPr>
                <a:xfrm>
                  <a:off x="9072" y="8208"/>
                  <a:ext cx="1872" cy="1872"/>
                </a:xfrm>
                <a:prstGeom prst="ellipse">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49" name="Google Shape;249;p20"/>
              <p:cNvGrpSpPr/>
              <p:nvPr/>
            </p:nvGrpSpPr>
            <p:grpSpPr>
              <a:xfrm>
                <a:off x="6768" y="9504"/>
                <a:ext cx="288" cy="288"/>
                <a:chOff x="8784" y="7488"/>
                <a:chExt cx="2304" cy="2592"/>
              </a:xfrm>
            </p:grpSpPr>
            <p:sp>
              <p:nvSpPr>
                <p:cNvPr id="250" name="Google Shape;250;p20"/>
                <p:cNvSpPr/>
                <p:nvPr/>
              </p:nvSpPr>
              <p:spPr>
                <a:xfrm>
                  <a:off x="8784" y="7488"/>
                  <a:ext cx="2304" cy="2592"/>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51" name="Google Shape;251;p20"/>
                <p:cNvSpPr/>
                <p:nvPr/>
              </p:nvSpPr>
              <p:spPr>
                <a:xfrm>
                  <a:off x="9072" y="8208"/>
                  <a:ext cx="1872" cy="1872"/>
                </a:xfrm>
                <a:prstGeom prst="ellipse">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52" name="Google Shape;252;p20"/>
              <p:cNvGrpSpPr/>
              <p:nvPr/>
            </p:nvGrpSpPr>
            <p:grpSpPr>
              <a:xfrm>
                <a:off x="6480" y="10080"/>
                <a:ext cx="288" cy="288"/>
                <a:chOff x="8784" y="7488"/>
                <a:chExt cx="2304" cy="2592"/>
              </a:xfrm>
            </p:grpSpPr>
            <p:sp>
              <p:nvSpPr>
                <p:cNvPr id="253" name="Google Shape;253;p20"/>
                <p:cNvSpPr/>
                <p:nvPr/>
              </p:nvSpPr>
              <p:spPr>
                <a:xfrm>
                  <a:off x="8784" y="7488"/>
                  <a:ext cx="2304" cy="2592"/>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54" name="Google Shape;254;p20"/>
                <p:cNvSpPr/>
                <p:nvPr/>
              </p:nvSpPr>
              <p:spPr>
                <a:xfrm>
                  <a:off x="9072" y="8208"/>
                  <a:ext cx="1872" cy="1872"/>
                </a:xfrm>
                <a:prstGeom prst="ellipse">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55" name="Google Shape;255;p20"/>
              <p:cNvGrpSpPr/>
              <p:nvPr/>
            </p:nvGrpSpPr>
            <p:grpSpPr>
              <a:xfrm>
                <a:off x="5904" y="10224"/>
                <a:ext cx="288" cy="288"/>
                <a:chOff x="8784" y="7488"/>
                <a:chExt cx="2304" cy="2592"/>
              </a:xfrm>
            </p:grpSpPr>
            <p:sp>
              <p:nvSpPr>
                <p:cNvPr id="256" name="Google Shape;256;p20"/>
                <p:cNvSpPr/>
                <p:nvPr/>
              </p:nvSpPr>
              <p:spPr>
                <a:xfrm>
                  <a:off x="8784" y="7488"/>
                  <a:ext cx="2304" cy="2592"/>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57" name="Google Shape;257;p20"/>
                <p:cNvSpPr/>
                <p:nvPr/>
              </p:nvSpPr>
              <p:spPr>
                <a:xfrm>
                  <a:off x="9072" y="8208"/>
                  <a:ext cx="1872" cy="1872"/>
                </a:xfrm>
                <a:prstGeom prst="ellipse">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58" name="Google Shape;258;p20"/>
              <p:cNvGrpSpPr/>
              <p:nvPr/>
            </p:nvGrpSpPr>
            <p:grpSpPr>
              <a:xfrm>
                <a:off x="5184" y="7056"/>
                <a:ext cx="288" cy="288"/>
                <a:chOff x="8784" y="7488"/>
                <a:chExt cx="2304" cy="2592"/>
              </a:xfrm>
            </p:grpSpPr>
            <p:sp>
              <p:nvSpPr>
                <p:cNvPr id="259" name="Google Shape;259;p20"/>
                <p:cNvSpPr/>
                <p:nvPr/>
              </p:nvSpPr>
              <p:spPr>
                <a:xfrm>
                  <a:off x="8784" y="7488"/>
                  <a:ext cx="2304" cy="2592"/>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60" name="Google Shape;260;p20"/>
                <p:cNvSpPr/>
                <p:nvPr/>
              </p:nvSpPr>
              <p:spPr>
                <a:xfrm>
                  <a:off x="9072" y="8208"/>
                  <a:ext cx="1872" cy="1872"/>
                </a:xfrm>
                <a:prstGeom prst="ellipse">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61" name="Google Shape;261;p20"/>
              <p:cNvGrpSpPr/>
              <p:nvPr/>
            </p:nvGrpSpPr>
            <p:grpSpPr>
              <a:xfrm>
                <a:off x="4320" y="7776"/>
                <a:ext cx="288" cy="288"/>
                <a:chOff x="8784" y="7488"/>
                <a:chExt cx="2304" cy="2592"/>
              </a:xfrm>
            </p:grpSpPr>
            <p:sp>
              <p:nvSpPr>
                <p:cNvPr id="262" name="Google Shape;262;p20"/>
                <p:cNvSpPr/>
                <p:nvPr/>
              </p:nvSpPr>
              <p:spPr>
                <a:xfrm>
                  <a:off x="8784" y="7488"/>
                  <a:ext cx="2304" cy="2592"/>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63" name="Google Shape;263;p20"/>
                <p:cNvSpPr/>
                <p:nvPr/>
              </p:nvSpPr>
              <p:spPr>
                <a:xfrm>
                  <a:off x="9072" y="8208"/>
                  <a:ext cx="1872" cy="1872"/>
                </a:xfrm>
                <a:prstGeom prst="ellipse">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64" name="Google Shape;264;p20"/>
              <p:cNvGrpSpPr/>
              <p:nvPr/>
            </p:nvGrpSpPr>
            <p:grpSpPr>
              <a:xfrm>
                <a:off x="4176" y="8064"/>
                <a:ext cx="288" cy="288"/>
                <a:chOff x="8784" y="7488"/>
                <a:chExt cx="2304" cy="2592"/>
              </a:xfrm>
            </p:grpSpPr>
            <p:sp>
              <p:nvSpPr>
                <p:cNvPr id="265" name="Google Shape;265;p20"/>
                <p:cNvSpPr/>
                <p:nvPr/>
              </p:nvSpPr>
              <p:spPr>
                <a:xfrm>
                  <a:off x="8784" y="7488"/>
                  <a:ext cx="2304" cy="2592"/>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66" name="Google Shape;266;p20"/>
                <p:cNvSpPr/>
                <p:nvPr/>
              </p:nvSpPr>
              <p:spPr>
                <a:xfrm>
                  <a:off x="9072" y="8208"/>
                  <a:ext cx="1872" cy="1872"/>
                </a:xfrm>
                <a:prstGeom prst="ellipse">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67" name="Google Shape;267;p20"/>
              <p:cNvGrpSpPr/>
              <p:nvPr/>
            </p:nvGrpSpPr>
            <p:grpSpPr>
              <a:xfrm>
                <a:off x="4320" y="8496"/>
                <a:ext cx="288" cy="288"/>
                <a:chOff x="8784" y="7488"/>
                <a:chExt cx="2304" cy="2592"/>
              </a:xfrm>
            </p:grpSpPr>
            <p:sp>
              <p:nvSpPr>
                <p:cNvPr id="268" name="Google Shape;268;p20"/>
                <p:cNvSpPr/>
                <p:nvPr/>
              </p:nvSpPr>
              <p:spPr>
                <a:xfrm>
                  <a:off x="8784" y="7488"/>
                  <a:ext cx="2304" cy="2592"/>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69" name="Google Shape;269;p20"/>
                <p:cNvSpPr/>
                <p:nvPr/>
              </p:nvSpPr>
              <p:spPr>
                <a:xfrm>
                  <a:off x="9072" y="8208"/>
                  <a:ext cx="1872" cy="1872"/>
                </a:xfrm>
                <a:prstGeom prst="ellipse">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70" name="Google Shape;270;p20"/>
              <p:cNvGrpSpPr/>
              <p:nvPr/>
            </p:nvGrpSpPr>
            <p:grpSpPr>
              <a:xfrm>
                <a:off x="4464" y="8928"/>
                <a:ext cx="288" cy="288"/>
                <a:chOff x="8784" y="7488"/>
                <a:chExt cx="2304" cy="2592"/>
              </a:xfrm>
            </p:grpSpPr>
            <p:sp>
              <p:nvSpPr>
                <p:cNvPr id="271" name="Google Shape;271;p20"/>
                <p:cNvSpPr/>
                <p:nvPr/>
              </p:nvSpPr>
              <p:spPr>
                <a:xfrm>
                  <a:off x="8784" y="7488"/>
                  <a:ext cx="2304" cy="2592"/>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72" name="Google Shape;272;p20"/>
                <p:cNvSpPr/>
                <p:nvPr/>
              </p:nvSpPr>
              <p:spPr>
                <a:xfrm>
                  <a:off x="9072" y="8208"/>
                  <a:ext cx="1872" cy="1872"/>
                </a:xfrm>
                <a:prstGeom prst="ellipse">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73" name="Google Shape;273;p20"/>
              <p:cNvGrpSpPr/>
              <p:nvPr/>
            </p:nvGrpSpPr>
            <p:grpSpPr>
              <a:xfrm>
                <a:off x="4752" y="9216"/>
                <a:ext cx="288" cy="288"/>
                <a:chOff x="8784" y="7488"/>
                <a:chExt cx="2304" cy="2592"/>
              </a:xfrm>
            </p:grpSpPr>
            <p:sp>
              <p:nvSpPr>
                <p:cNvPr id="274" name="Google Shape;274;p20"/>
                <p:cNvSpPr/>
                <p:nvPr/>
              </p:nvSpPr>
              <p:spPr>
                <a:xfrm>
                  <a:off x="8784" y="7488"/>
                  <a:ext cx="2304" cy="2592"/>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75" name="Google Shape;275;p20"/>
                <p:cNvSpPr/>
                <p:nvPr/>
              </p:nvSpPr>
              <p:spPr>
                <a:xfrm>
                  <a:off x="9072" y="8208"/>
                  <a:ext cx="1872" cy="1872"/>
                </a:xfrm>
                <a:prstGeom prst="ellipse">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76" name="Google Shape;276;p20"/>
              <p:cNvGrpSpPr/>
              <p:nvPr/>
            </p:nvGrpSpPr>
            <p:grpSpPr>
              <a:xfrm>
                <a:off x="5040" y="9648"/>
                <a:ext cx="288" cy="288"/>
                <a:chOff x="8784" y="7488"/>
                <a:chExt cx="2304" cy="2592"/>
              </a:xfrm>
            </p:grpSpPr>
            <p:sp>
              <p:nvSpPr>
                <p:cNvPr id="277" name="Google Shape;277;p20"/>
                <p:cNvSpPr/>
                <p:nvPr/>
              </p:nvSpPr>
              <p:spPr>
                <a:xfrm>
                  <a:off x="8784" y="7488"/>
                  <a:ext cx="2304" cy="2592"/>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78" name="Google Shape;278;p20"/>
                <p:cNvSpPr/>
                <p:nvPr/>
              </p:nvSpPr>
              <p:spPr>
                <a:xfrm>
                  <a:off x="9072" y="8208"/>
                  <a:ext cx="1872" cy="1872"/>
                </a:xfrm>
                <a:prstGeom prst="ellipse">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79" name="Google Shape;279;p20"/>
              <p:cNvGrpSpPr/>
              <p:nvPr/>
            </p:nvGrpSpPr>
            <p:grpSpPr>
              <a:xfrm>
                <a:off x="5184" y="9936"/>
                <a:ext cx="288" cy="288"/>
                <a:chOff x="8784" y="7488"/>
                <a:chExt cx="2304" cy="2592"/>
              </a:xfrm>
            </p:grpSpPr>
            <p:sp>
              <p:nvSpPr>
                <p:cNvPr id="280" name="Google Shape;280;p20"/>
                <p:cNvSpPr/>
                <p:nvPr/>
              </p:nvSpPr>
              <p:spPr>
                <a:xfrm>
                  <a:off x="8784" y="7488"/>
                  <a:ext cx="2304" cy="2592"/>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81" name="Google Shape;281;p20"/>
                <p:cNvSpPr/>
                <p:nvPr/>
              </p:nvSpPr>
              <p:spPr>
                <a:xfrm>
                  <a:off x="9072" y="8208"/>
                  <a:ext cx="1872" cy="1872"/>
                </a:xfrm>
                <a:prstGeom prst="ellipse">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82" name="Google Shape;282;p20"/>
              <p:cNvGrpSpPr/>
              <p:nvPr/>
            </p:nvGrpSpPr>
            <p:grpSpPr>
              <a:xfrm>
                <a:off x="5472" y="10080"/>
                <a:ext cx="288" cy="288"/>
                <a:chOff x="8784" y="7488"/>
                <a:chExt cx="2304" cy="2592"/>
              </a:xfrm>
            </p:grpSpPr>
            <p:sp>
              <p:nvSpPr>
                <p:cNvPr id="283" name="Google Shape;283;p20"/>
                <p:cNvSpPr/>
                <p:nvPr/>
              </p:nvSpPr>
              <p:spPr>
                <a:xfrm>
                  <a:off x="8784" y="7488"/>
                  <a:ext cx="2304" cy="2592"/>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84" name="Google Shape;284;p20"/>
                <p:cNvSpPr/>
                <p:nvPr/>
              </p:nvSpPr>
              <p:spPr>
                <a:xfrm>
                  <a:off x="9072" y="8208"/>
                  <a:ext cx="1872" cy="1872"/>
                </a:xfrm>
                <a:prstGeom prst="ellipse">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85" name="Google Shape;285;p20"/>
              <p:cNvGrpSpPr/>
              <p:nvPr/>
            </p:nvGrpSpPr>
            <p:grpSpPr>
              <a:xfrm>
                <a:off x="4896" y="8784"/>
                <a:ext cx="576" cy="576"/>
                <a:chOff x="1416" y="7176"/>
                <a:chExt cx="1320" cy="1608"/>
              </a:xfrm>
            </p:grpSpPr>
            <p:sp>
              <p:nvSpPr>
                <p:cNvPr id="286" name="Google Shape;286;p20"/>
                <p:cNvSpPr/>
                <p:nvPr/>
              </p:nvSpPr>
              <p:spPr>
                <a:xfrm>
                  <a:off x="1416" y="7176"/>
                  <a:ext cx="1320" cy="1608"/>
                </a:xfrm>
                <a:custGeom>
                  <a:avLst/>
                  <a:gdLst/>
                  <a:ahLst/>
                  <a:cxnLst/>
                  <a:rect l="l" t="t" r="r" b="b"/>
                  <a:pathLst>
                    <a:path w="1320" h="1608" extrusionOk="0">
                      <a:moveTo>
                        <a:pt x="1032" y="24"/>
                      </a:moveTo>
                      <a:cubicBezTo>
                        <a:pt x="912" y="48"/>
                        <a:pt x="768" y="144"/>
                        <a:pt x="600" y="312"/>
                      </a:cubicBezTo>
                      <a:cubicBezTo>
                        <a:pt x="432" y="480"/>
                        <a:pt x="48" y="816"/>
                        <a:pt x="24" y="1032"/>
                      </a:cubicBezTo>
                      <a:cubicBezTo>
                        <a:pt x="0" y="1248"/>
                        <a:pt x="288" y="1608"/>
                        <a:pt x="456" y="1608"/>
                      </a:cubicBezTo>
                      <a:cubicBezTo>
                        <a:pt x="624" y="1608"/>
                        <a:pt x="888" y="1272"/>
                        <a:pt x="1032" y="1032"/>
                      </a:cubicBezTo>
                      <a:cubicBezTo>
                        <a:pt x="1176" y="792"/>
                        <a:pt x="1320" y="336"/>
                        <a:pt x="1320" y="168"/>
                      </a:cubicBezTo>
                      <a:cubicBezTo>
                        <a:pt x="1320" y="0"/>
                        <a:pt x="1152" y="0"/>
                        <a:pt x="1032" y="24"/>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87" name="Google Shape;287;p20"/>
                <p:cNvSpPr/>
                <p:nvPr/>
              </p:nvSpPr>
              <p:spPr>
                <a:xfrm>
                  <a:off x="1584" y="7704"/>
                  <a:ext cx="600" cy="816"/>
                </a:xfrm>
                <a:custGeom>
                  <a:avLst/>
                  <a:gdLst/>
                  <a:ahLst/>
                  <a:cxnLst/>
                  <a:rect l="l" t="t" r="r" b="b"/>
                  <a:pathLst>
                    <a:path w="600" h="816" extrusionOk="0">
                      <a:moveTo>
                        <a:pt x="288" y="72"/>
                      </a:moveTo>
                      <a:cubicBezTo>
                        <a:pt x="216" y="144"/>
                        <a:pt x="0" y="384"/>
                        <a:pt x="0" y="504"/>
                      </a:cubicBezTo>
                      <a:cubicBezTo>
                        <a:pt x="0" y="624"/>
                        <a:pt x="192" y="816"/>
                        <a:pt x="288" y="792"/>
                      </a:cubicBezTo>
                      <a:cubicBezTo>
                        <a:pt x="384" y="768"/>
                        <a:pt x="552" y="480"/>
                        <a:pt x="576" y="360"/>
                      </a:cubicBezTo>
                      <a:cubicBezTo>
                        <a:pt x="600" y="240"/>
                        <a:pt x="480" y="120"/>
                        <a:pt x="432" y="72"/>
                      </a:cubicBezTo>
                      <a:cubicBezTo>
                        <a:pt x="384" y="24"/>
                        <a:pt x="360" y="0"/>
                        <a:pt x="288" y="72"/>
                      </a:cubicBezTo>
                      <a:close/>
                    </a:path>
                  </a:pathLst>
                </a:cu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88" name="Google Shape;288;p20"/>
              <p:cNvGrpSpPr/>
              <p:nvPr/>
            </p:nvGrpSpPr>
            <p:grpSpPr>
              <a:xfrm>
                <a:off x="6768" y="7776"/>
                <a:ext cx="144" cy="912"/>
                <a:chOff x="8256" y="6216"/>
                <a:chExt cx="960" cy="4488"/>
              </a:xfrm>
            </p:grpSpPr>
            <p:sp>
              <p:nvSpPr>
                <p:cNvPr id="289" name="Google Shape;289;p20"/>
                <p:cNvSpPr/>
                <p:nvPr/>
              </p:nvSpPr>
              <p:spPr>
                <a:xfrm>
                  <a:off x="8256" y="6216"/>
                  <a:ext cx="960" cy="4488"/>
                </a:xfrm>
                <a:custGeom>
                  <a:avLst/>
                  <a:gdLst/>
                  <a:ahLst/>
                  <a:cxnLst/>
                  <a:rect l="l" t="t" r="r" b="b"/>
                  <a:pathLst>
                    <a:path w="960" h="4488" extrusionOk="0">
                      <a:moveTo>
                        <a:pt x="384" y="408"/>
                      </a:moveTo>
                      <a:cubicBezTo>
                        <a:pt x="336" y="624"/>
                        <a:pt x="144" y="1032"/>
                        <a:pt x="96" y="1416"/>
                      </a:cubicBezTo>
                      <a:cubicBezTo>
                        <a:pt x="48" y="1800"/>
                        <a:pt x="0" y="2232"/>
                        <a:pt x="96" y="2712"/>
                      </a:cubicBezTo>
                      <a:cubicBezTo>
                        <a:pt x="192" y="3192"/>
                        <a:pt x="552" y="4104"/>
                        <a:pt x="672" y="4296"/>
                      </a:cubicBezTo>
                      <a:cubicBezTo>
                        <a:pt x="792" y="4488"/>
                        <a:pt x="768" y="4128"/>
                        <a:pt x="816" y="3864"/>
                      </a:cubicBezTo>
                      <a:cubicBezTo>
                        <a:pt x="864" y="3600"/>
                        <a:pt x="960" y="3168"/>
                        <a:pt x="960" y="2712"/>
                      </a:cubicBezTo>
                      <a:cubicBezTo>
                        <a:pt x="960" y="2256"/>
                        <a:pt x="912" y="1560"/>
                        <a:pt x="816" y="1128"/>
                      </a:cubicBezTo>
                      <a:cubicBezTo>
                        <a:pt x="720" y="696"/>
                        <a:pt x="456" y="240"/>
                        <a:pt x="384" y="120"/>
                      </a:cubicBezTo>
                      <a:cubicBezTo>
                        <a:pt x="312" y="0"/>
                        <a:pt x="432" y="192"/>
                        <a:pt x="384" y="408"/>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90" name="Google Shape;290;p20"/>
                <p:cNvSpPr/>
                <p:nvPr/>
              </p:nvSpPr>
              <p:spPr>
                <a:xfrm>
                  <a:off x="8496" y="7752"/>
                  <a:ext cx="480" cy="1080"/>
                </a:xfrm>
                <a:custGeom>
                  <a:avLst/>
                  <a:gdLst/>
                  <a:ahLst/>
                  <a:cxnLst/>
                  <a:rect l="l" t="t" r="r" b="b"/>
                  <a:pathLst>
                    <a:path w="480" h="1080" extrusionOk="0">
                      <a:moveTo>
                        <a:pt x="144" y="24"/>
                      </a:moveTo>
                      <a:cubicBezTo>
                        <a:pt x="72" y="48"/>
                        <a:pt x="0" y="288"/>
                        <a:pt x="0" y="456"/>
                      </a:cubicBezTo>
                      <a:cubicBezTo>
                        <a:pt x="0" y="624"/>
                        <a:pt x="72" y="984"/>
                        <a:pt x="144" y="1032"/>
                      </a:cubicBezTo>
                      <a:cubicBezTo>
                        <a:pt x="216" y="1080"/>
                        <a:pt x="384" y="864"/>
                        <a:pt x="432" y="744"/>
                      </a:cubicBezTo>
                      <a:cubicBezTo>
                        <a:pt x="480" y="624"/>
                        <a:pt x="480" y="432"/>
                        <a:pt x="432" y="312"/>
                      </a:cubicBezTo>
                      <a:cubicBezTo>
                        <a:pt x="384" y="192"/>
                        <a:pt x="216" y="0"/>
                        <a:pt x="144" y="24"/>
                      </a:cubicBezTo>
                      <a:close/>
                    </a:path>
                  </a:pathLst>
                </a:custGeom>
                <a:solidFill>
                  <a:srgbClr val="969696"/>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91" name="Google Shape;291;p20"/>
              <p:cNvGrpSpPr/>
              <p:nvPr/>
            </p:nvGrpSpPr>
            <p:grpSpPr>
              <a:xfrm rot="-2100000">
                <a:off x="6336" y="6912"/>
                <a:ext cx="144" cy="912"/>
                <a:chOff x="8256" y="6216"/>
                <a:chExt cx="960" cy="4488"/>
              </a:xfrm>
            </p:grpSpPr>
            <p:sp>
              <p:nvSpPr>
                <p:cNvPr id="292" name="Google Shape;292;p20"/>
                <p:cNvSpPr/>
                <p:nvPr/>
              </p:nvSpPr>
              <p:spPr>
                <a:xfrm>
                  <a:off x="8256" y="6216"/>
                  <a:ext cx="960" cy="4488"/>
                </a:xfrm>
                <a:custGeom>
                  <a:avLst/>
                  <a:gdLst/>
                  <a:ahLst/>
                  <a:cxnLst/>
                  <a:rect l="l" t="t" r="r" b="b"/>
                  <a:pathLst>
                    <a:path w="960" h="4488" extrusionOk="0">
                      <a:moveTo>
                        <a:pt x="384" y="408"/>
                      </a:moveTo>
                      <a:cubicBezTo>
                        <a:pt x="336" y="624"/>
                        <a:pt x="144" y="1032"/>
                        <a:pt x="96" y="1416"/>
                      </a:cubicBezTo>
                      <a:cubicBezTo>
                        <a:pt x="48" y="1800"/>
                        <a:pt x="0" y="2232"/>
                        <a:pt x="96" y="2712"/>
                      </a:cubicBezTo>
                      <a:cubicBezTo>
                        <a:pt x="192" y="3192"/>
                        <a:pt x="552" y="4104"/>
                        <a:pt x="672" y="4296"/>
                      </a:cubicBezTo>
                      <a:cubicBezTo>
                        <a:pt x="792" y="4488"/>
                        <a:pt x="768" y="4128"/>
                        <a:pt x="816" y="3864"/>
                      </a:cubicBezTo>
                      <a:cubicBezTo>
                        <a:pt x="864" y="3600"/>
                        <a:pt x="960" y="3168"/>
                        <a:pt x="960" y="2712"/>
                      </a:cubicBezTo>
                      <a:cubicBezTo>
                        <a:pt x="960" y="2256"/>
                        <a:pt x="912" y="1560"/>
                        <a:pt x="816" y="1128"/>
                      </a:cubicBezTo>
                      <a:cubicBezTo>
                        <a:pt x="720" y="696"/>
                        <a:pt x="456" y="240"/>
                        <a:pt x="384" y="120"/>
                      </a:cubicBezTo>
                      <a:cubicBezTo>
                        <a:pt x="312" y="0"/>
                        <a:pt x="432" y="192"/>
                        <a:pt x="384" y="408"/>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93" name="Google Shape;293;p20"/>
                <p:cNvSpPr/>
                <p:nvPr/>
              </p:nvSpPr>
              <p:spPr>
                <a:xfrm>
                  <a:off x="8496" y="7752"/>
                  <a:ext cx="480" cy="1080"/>
                </a:xfrm>
                <a:custGeom>
                  <a:avLst/>
                  <a:gdLst/>
                  <a:ahLst/>
                  <a:cxnLst/>
                  <a:rect l="l" t="t" r="r" b="b"/>
                  <a:pathLst>
                    <a:path w="480" h="1080" extrusionOk="0">
                      <a:moveTo>
                        <a:pt x="144" y="24"/>
                      </a:moveTo>
                      <a:cubicBezTo>
                        <a:pt x="72" y="48"/>
                        <a:pt x="0" y="288"/>
                        <a:pt x="0" y="456"/>
                      </a:cubicBezTo>
                      <a:cubicBezTo>
                        <a:pt x="0" y="624"/>
                        <a:pt x="72" y="984"/>
                        <a:pt x="144" y="1032"/>
                      </a:cubicBezTo>
                      <a:cubicBezTo>
                        <a:pt x="216" y="1080"/>
                        <a:pt x="384" y="864"/>
                        <a:pt x="432" y="744"/>
                      </a:cubicBezTo>
                      <a:cubicBezTo>
                        <a:pt x="480" y="624"/>
                        <a:pt x="480" y="432"/>
                        <a:pt x="432" y="312"/>
                      </a:cubicBezTo>
                      <a:cubicBezTo>
                        <a:pt x="384" y="192"/>
                        <a:pt x="216" y="0"/>
                        <a:pt x="144" y="24"/>
                      </a:cubicBezTo>
                      <a:close/>
                    </a:path>
                  </a:pathLst>
                </a:custGeom>
                <a:solidFill>
                  <a:srgbClr val="969696"/>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94" name="Google Shape;294;p20"/>
              <p:cNvGrpSpPr/>
              <p:nvPr/>
            </p:nvGrpSpPr>
            <p:grpSpPr>
              <a:xfrm rot="-4440000">
                <a:off x="5568" y="6384"/>
                <a:ext cx="144" cy="912"/>
                <a:chOff x="8256" y="6216"/>
                <a:chExt cx="960" cy="4488"/>
              </a:xfrm>
            </p:grpSpPr>
            <p:sp>
              <p:nvSpPr>
                <p:cNvPr id="295" name="Google Shape;295;p20"/>
                <p:cNvSpPr/>
                <p:nvPr/>
              </p:nvSpPr>
              <p:spPr>
                <a:xfrm>
                  <a:off x="8256" y="6216"/>
                  <a:ext cx="960" cy="4488"/>
                </a:xfrm>
                <a:custGeom>
                  <a:avLst/>
                  <a:gdLst/>
                  <a:ahLst/>
                  <a:cxnLst/>
                  <a:rect l="l" t="t" r="r" b="b"/>
                  <a:pathLst>
                    <a:path w="960" h="4488" extrusionOk="0">
                      <a:moveTo>
                        <a:pt x="384" y="408"/>
                      </a:moveTo>
                      <a:cubicBezTo>
                        <a:pt x="336" y="624"/>
                        <a:pt x="144" y="1032"/>
                        <a:pt x="96" y="1416"/>
                      </a:cubicBezTo>
                      <a:cubicBezTo>
                        <a:pt x="48" y="1800"/>
                        <a:pt x="0" y="2232"/>
                        <a:pt x="96" y="2712"/>
                      </a:cubicBezTo>
                      <a:cubicBezTo>
                        <a:pt x="192" y="3192"/>
                        <a:pt x="552" y="4104"/>
                        <a:pt x="672" y="4296"/>
                      </a:cubicBezTo>
                      <a:cubicBezTo>
                        <a:pt x="792" y="4488"/>
                        <a:pt x="768" y="4128"/>
                        <a:pt x="816" y="3864"/>
                      </a:cubicBezTo>
                      <a:cubicBezTo>
                        <a:pt x="864" y="3600"/>
                        <a:pt x="960" y="3168"/>
                        <a:pt x="960" y="2712"/>
                      </a:cubicBezTo>
                      <a:cubicBezTo>
                        <a:pt x="960" y="2256"/>
                        <a:pt x="912" y="1560"/>
                        <a:pt x="816" y="1128"/>
                      </a:cubicBezTo>
                      <a:cubicBezTo>
                        <a:pt x="720" y="696"/>
                        <a:pt x="456" y="240"/>
                        <a:pt x="384" y="120"/>
                      </a:cubicBezTo>
                      <a:cubicBezTo>
                        <a:pt x="312" y="0"/>
                        <a:pt x="432" y="192"/>
                        <a:pt x="384" y="408"/>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96" name="Google Shape;296;p20"/>
                <p:cNvSpPr/>
                <p:nvPr/>
              </p:nvSpPr>
              <p:spPr>
                <a:xfrm>
                  <a:off x="8496" y="7752"/>
                  <a:ext cx="480" cy="1080"/>
                </a:xfrm>
                <a:custGeom>
                  <a:avLst/>
                  <a:gdLst/>
                  <a:ahLst/>
                  <a:cxnLst/>
                  <a:rect l="l" t="t" r="r" b="b"/>
                  <a:pathLst>
                    <a:path w="480" h="1080" extrusionOk="0">
                      <a:moveTo>
                        <a:pt x="144" y="24"/>
                      </a:moveTo>
                      <a:cubicBezTo>
                        <a:pt x="72" y="48"/>
                        <a:pt x="0" y="288"/>
                        <a:pt x="0" y="456"/>
                      </a:cubicBezTo>
                      <a:cubicBezTo>
                        <a:pt x="0" y="624"/>
                        <a:pt x="72" y="984"/>
                        <a:pt x="144" y="1032"/>
                      </a:cubicBezTo>
                      <a:cubicBezTo>
                        <a:pt x="216" y="1080"/>
                        <a:pt x="384" y="864"/>
                        <a:pt x="432" y="744"/>
                      </a:cubicBezTo>
                      <a:cubicBezTo>
                        <a:pt x="480" y="624"/>
                        <a:pt x="480" y="432"/>
                        <a:pt x="432" y="312"/>
                      </a:cubicBezTo>
                      <a:cubicBezTo>
                        <a:pt x="384" y="192"/>
                        <a:pt x="216" y="0"/>
                        <a:pt x="144" y="24"/>
                      </a:cubicBezTo>
                      <a:close/>
                    </a:path>
                  </a:pathLst>
                </a:custGeom>
                <a:solidFill>
                  <a:srgbClr val="969696"/>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297" name="Google Shape;297;p20"/>
              <p:cNvGrpSpPr/>
              <p:nvPr/>
            </p:nvGrpSpPr>
            <p:grpSpPr>
              <a:xfrm rot="3360000">
                <a:off x="4704" y="6528"/>
                <a:ext cx="144" cy="912"/>
                <a:chOff x="8256" y="6216"/>
                <a:chExt cx="960" cy="4488"/>
              </a:xfrm>
            </p:grpSpPr>
            <p:sp>
              <p:nvSpPr>
                <p:cNvPr id="298" name="Google Shape;298;p20"/>
                <p:cNvSpPr/>
                <p:nvPr/>
              </p:nvSpPr>
              <p:spPr>
                <a:xfrm>
                  <a:off x="8256" y="6216"/>
                  <a:ext cx="960" cy="4488"/>
                </a:xfrm>
                <a:custGeom>
                  <a:avLst/>
                  <a:gdLst/>
                  <a:ahLst/>
                  <a:cxnLst/>
                  <a:rect l="l" t="t" r="r" b="b"/>
                  <a:pathLst>
                    <a:path w="960" h="4488" extrusionOk="0">
                      <a:moveTo>
                        <a:pt x="384" y="408"/>
                      </a:moveTo>
                      <a:cubicBezTo>
                        <a:pt x="336" y="624"/>
                        <a:pt x="144" y="1032"/>
                        <a:pt x="96" y="1416"/>
                      </a:cubicBezTo>
                      <a:cubicBezTo>
                        <a:pt x="48" y="1800"/>
                        <a:pt x="0" y="2232"/>
                        <a:pt x="96" y="2712"/>
                      </a:cubicBezTo>
                      <a:cubicBezTo>
                        <a:pt x="192" y="3192"/>
                        <a:pt x="552" y="4104"/>
                        <a:pt x="672" y="4296"/>
                      </a:cubicBezTo>
                      <a:cubicBezTo>
                        <a:pt x="792" y="4488"/>
                        <a:pt x="768" y="4128"/>
                        <a:pt x="816" y="3864"/>
                      </a:cubicBezTo>
                      <a:cubicBezTo>
                        <a:pt x="864" y="3600"/>
                        <a:pt x="960" y="3168"/>
                        <a:pt x="960" y="2712"/>
                      </a:cubicBezTo>
                      <a:cubicBezTo>
                        <a:pt x="960" y="2256"/>
                        <a:pt x="912" y="1560"/>
                        <a:pt x="816" y="1128"/>
                      </a:cubicBezTo>
                      <a:cubicBezTo>
                        <a:pt x="720" y="696"/>
                        <a:pt x="456" y="240"/>
                        <a:pt x="384" y="120"/>
                      </a:cubicBezTo>
                      <a:cubicBezTo>
                        <a:pt x="312" y="0"/>
                        <a:pt x="432" y="192"/>
                        <a:pt x="384" y="408"/>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99" name="Google Shape;299;p20"/>
                <p:cNvSpPr/>
                <p:nvPr/>
              </p:nvSpPr>
              <p:spPr>
                <a:xfrm>
                  <a:off x="8496" y="7752"/>
                  <a:ext cx="480" cy="1080"/>
                </a:xfrm>
                <a:custGeom>
                  <a:avLst/>
                  <a:gdLst/>
                  <a:ahLst/>
                  <a:cxnLst/>
                  <a:rect l="l" t="t" r="r" b="b"/>
                  <a:pathLst>
                    <a:path w="480" h="1080" extrusionOk="0">
                      <a:moveTo>
                        <a:pt x="144" y="24"/>
                      </a:moveTo>
                      <a:cubicBezTo>
                        <a:pt x="72" y="48"/>
                        <a:pt x="0" y="288"/>
                        <a:pt x="0" y="456"/>
                      </a:cubicBezTo>
                      <a:cubicBezTo>
                        <a:pt x="0" y="624"/>
                        <a:pt x="72" y="984"/>
                        <a:pt x="144" y="1032"/>
                      </a:cubicBezTo>
                      <a:cubicBezTo>
                        <a:pt x="216" y="1080"/>
                        <a:pt x="384" y="864"/>
                        <a:pt x="432" y="744"/>
                      </a:cubicBezTo>
                      <a:cubicBezTo>
                        <a:pt x="480" y="624"/>
                        <a:pt x="480" y="432"/>
                        <a:pt x="432" y="312"/>
                      </a:cubicBezTo>
                      <a:cubicBezTo>
                        <a:pt x="384" y="192"/>
                        <a:pt x="216" y="0"/>
                        <a:pt x="144" y="24"/>
                      </a:cubicBezTo>
                      <a:close/>
                    </a:path>
                  </a:pathLst>
                </a:custGeom>
                <a:solidFill>
                  <a:srgbClr val="969696"/>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300" name="Google Shape;300;p20"/>
              <p:cNvGrpSpPr/>
              <p:nvPr/>
            </p:nvGrpSpPr>
            <p:grpSpPr>
              <a:xfrm rot="6600000">
                <a:off x="5856" y="10128"/>
                <a:ext cx="144" cy="912"/>
                <a:chOff x="8256" y="6216"/>
                <a:chExt cx="960" cy="4488"/>
              </a:xfrm>
            </p:grpSpPr>
            <p:sp>
              <p:nvSpPr>
                <p:cNvPr id="301" name="Google Shape;301;p20"/>
                <p:cNvSpPr/>
                <p:nvPr/>
              </p:nvSpPr>
              <p:spPr>
                <a:xfrm>
                  <a:off x="8256" y="6216"/>
                  <a:ext cx="960" cy="4488"/>
                </a:xfrm>
                <a:custGeom>
                  <a:avLst/>
                  <a:gdLst/>
                  <a:ahLst/>
                  <a:cxnLst/>
                  <a:rect l="l" t="t" r="r" b="b"/>
                  <a:pathLst>
                    <a:path w="960" h="4488" extrusionOk="0">
                      <a:moveTo>
                        <a:pt x="384" y="408"/>
                      </a:moveTo>
                      <a:cubicBezTo>
                        <a:pt x="336" y="624"/>
                        <a:pt x="144" y="1032"/>
                        <a:pt x="96" y="1416"/>
                      </a:cubicBezTo>
                      <a:cubicBezTo>
                        <a:pt x="48" y="1800"/>
                        <a:pt x="0" y="2232"/>
                        <a:pt x="96" y="2712"/>
                      </a:cubicBezTo>
                      <a:cubicBezTo>
                        <a:pt x="192" y="3192"/>
                        <a:pt x="552" y="4104"/>
                        <a:pt x="672" y="4296"/>
                      </a:cubicBezTo>
                      <a:cubicBezTo>
                        <a:pt x="792" y="4488"/>
                        <a:pt x="768" y="4128"/>
                        <a:pt x="816" y="3864"/>
                      </a:cubicBezTo>
                      <a:cubicBezTo>
                        <a:pt x="864" y="3600"/>
                        <a:pt x="960" y="3168"/>
                        <a:pt x="960" y="2712"/>
                      </a:cubicBezTo>
                      <a:cubicBezTo>
                        <a:pt x="960" y="2256"/>
                        <a:pt x="912" y="1560"/>
                        <a:pt x="816" y="1128"/>
                      </a:cubicBezTo>
                      <a:cubicBezTo>
                        <a:pt x="720" y="696"/>
                        <a:pt x="456" y="240"/>
                        <a:pt x="384" y="120"/>
                      </a:cubicBezTo>
                      <a:cubicBezTo>
                        <a:pt x="312" y="0"/>
                        <a:pt x="432" y="192"/>
                        <a:pt x="384" y="408"/>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302" name="Google Shape;302;p20"/>
                <p:cNvSpPr/>
                <p:nvPr/>
              </p:nvSpPr>
              <p:spPr>
                <a:xfrm>
                  <a:off x="8496" y="7752"/>
                  <a:ext cx="480" cy="1080"/>
                </a:xfrm>
                <a:custGeom>
                  <a:avLst/>
                  <a:gdLst/>
                  <a:ahLst/>
                  <a:cxnLst/>
                  <a:rect l="l" t="t" r="r" b="b"/>
                  <a:pathLst>
                    <a:path w="480" h="1080" extrusionOk="0">
                      <a:moveTo>
                        <a:pt x="144" y="24"/>
                      </a:moveTo>
                      <a:cubicBezTo>
                        <a:pt x="72" y="48"/>
                        <a:pt x="0" y="288"/>
                        <a:pt x="0" y="456"/>
                      </a:cubicBezTo>
                      <a:cubicBezTo>
                        <a:pt x="0" y="624"/>
                        <a:pt x="72" y="984"/>
                        <a:pt x="144" y="1032"/>
                      </a:cubicBezTo>
                      <a:cubicBezTo>
                        <a:pt x="216" y="1080"/>
                        <a:pt x="384" y="864"/>
                        <a:pt x="432" y="744"/>
                      </a:cubicBezTo>
                      <a:cubicBezTo>
                        <a:pt x="480" y="624"/>
                        <a:pt x="480" y="432"/>
                        <a:pt x="432" y="312"/>
                      </a:cubicBezTo>
                      <a:cubicBezTo>
                        <a:pt x="384" y="192"/>
                        <a:pt x="216" y="0"/>
                        <a:pt x="144" y="24"/>
                      </a:cubicBezTo>
                      <a:close/>
                    </a:path>
                  </a:pathLst>
                </a:custGeom>
                <a:solidFill>
                  <a:srgbClr val="969696"/>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303" name="Google Shape;303;p20"/>
              <p:cNvGrpSpPr/>
              <p:nvPr/>
            </p:nvGrpSpPr>
            <p:grpSpPr>
              <a:xfrm>
                <a:off x="7056" y="8928"/>
                <a:ext cx="144" cy="912"/>
                <a:chOff x="8256" y="6216"/>
                <a:chExt cx="960" cy="4488"/>
              </a:xfrm>
            </p:grpSpPr>
            <p:sp>
              <p:nvSpPr>
                <p:cNvPr id="304" name="Google Shape;304;p20"/>
                <p:cNvSpPr/>
                <p:nvPr/>
              </p:nvSpPr>
              <p:spPr>
                <a:xfrm>
                  <a:off x="8256" y="6216"/>
                  <a:ext cx="960" cy="4488"/>
                </a:xfrm>
                <a:custGeom>
                  <a:avLst/>
                  <a:gdLst/>
                  <a:ahLst/>
                  <a:cxnLst/>
                  <a:rect l="l" t="t" r="r" b="b"/>
                  <a:pathLst>
                    <a:path w="960" h="4488" extrusionOk="0">
                      <a:moveTo>
                        <a:pt x="384" y="408"/>
                      </a:moveTo>
                      <a:cubicBezTo>
                        <a:pt x="336" y="624"/>
                        <a:pt x="144" y="1032"/>
                        <a:pt x="96" y="1416"/>
                      </a:cubicBezTo>
                      <a:cubicBezTo>
                        <a:pt x="48" y="1800"/>
                        <a:pt x="0" y="2232"/>
                        <a:pt x="96" y="2712"/>
                      </a:cubicBezTo>
                      <a:cubicBezTo>
                        <a:pt x="192" y="3192"/>
                        <a:pt x="552" y="4104"/>
                        <a:pt x="672" y="4296"/>
                      </a:cubicBezTo>
                      <a:cubicBezTo>
                        <a:pt x="792" y="4488"/>
                        <a:pt x="768" y="4128"/>
                        <a:pt x="816" y="3864"/>
                      </a:cubicBezTo>
                      <a:cubicBezTo>
                        <a:pt x="864" y="3600"/>
                        <a:pt x="960" y="3168"/>
                        <a:pt x="960" y="2712"/>
                      </a:cubicBezTo>
                      <a:cubicBezTo>
                        <a:pt x="960" y="2256"/>
                        <a:pt x="912" y="1560"/>
                        <a:pt x="816" y="1128"/>
                      </a:cubicBezTo>
                      <a:cubicBezTo>
                        <a:pt x="720" y="696"/>
                        <a:pt x="456" y="240"/>
                        <a:pt x="384" y="120"/>
                      </a:cubicBezTo>
                      <a:cubicBezTo>
                        <a:pt x="312" y="0"/>
                        <a:pt x="432" y="192"/>
                        <a:pt x="384" y="408"/>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305" name="Google Shape;305;p20"/>
                <p:cNvSpPr/>
                <p:nvPr/>
              </p:nvSpPr>
              <p:spPr>
                <a:xfrm>
                  <a:off x="8496" y="7752"/>
                  <a:ext cx="480" cy="1080"/>
                </a:xfrm>
                <a:custGeom>
                  <a:avLst/>
                  <a:gdLst/>
                  <a:ahLst/>
                  <a:cxnLst/>
                  <a:rect l="l" t="t" r="r" b="b"/>
                  <a:pathLst>
                    <a:path w="480" h="1080" extrusionOk="0">
                      <a:moveTo>
                        <a:pt x="144" y="24"/>
                      </a:moveTo>
                      <a:cubicBezTo>
                        <a:pt x="72" y="48"/>
                        <a:pt x="0" y="288"/>
                        <a:pt x="0" y="456"/>
                      </a:cubicBezTo>
                      <a:cubicBezTo>
                        <a:pt x="0" y="624"/>
                        <a:pt x="72" y="984"/>
                        <a:pt x="144" y="1032"/>
                      </a:cubicBezTo>
                      <a:cubicBezTo>
                        <a:pt x="216" y="1080"/>
                        <a:pt x="384" y="864"/>
                        <a:pt x="432" y="744"/>
                      </a:cubicBezTo>
                      <a:cubicBezTo>
                        <a:pt x="480" y="624"/>
                        <a:pt x="480" y="432"/>
                        <a:pt x="432" y="312"/>
                      </a:cubicBezTo>
                      <a:cubicBezTo>
                        <a:pt x="384" y="192"/>
                        <a:pt x="216" y="0"/>
                        <a:pt x="144" y="24"/>
                      </a:cubicBezTo>
                      <a:close/>
                    </a:path>
                  </a:pathLst>
                </a:custGeom>
                <a:solidFill>
                  <a:srgbClr val="969696"/>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306" name="Google Shape;306;p20"/>
              <p:cNvGrpSpPr/>
              <p:nvPr/>
            </p:nvGrpSpPr>
            <p:grpSpPr>
              <a:xfrm rot="-2460000">
                <a:off x="5040" y="9792"/>
                <a:ext cx="144" cy="912"/>
                <a:chOff x="8256" y="6216"/>
                <a:chExt cx="960" cy="4488"/>
              </a:xfrm>
            </p:grpSpPr>
            <p:sp>
              <p:nvSpPr>
                <p:cNvPr id="307" name="Google Shape;307;p20"/>
                <p:cNvSpPr/>
                <p:nvPr/>
              </p:nvSpPr>
              <p:spPr>
                <a:xfrm>
                  <a:off x="8256" y="6216"/>
                  <a:ext cx="960" cy="4488"/>
                </a:xfrm>
                <a:custGeom>
                  <a:avLst/>
                  <a:gdLst/>
                  <a:ahLst/>
                  <a:cxnLst/>
                  <a:rect l="l" t="t" r="r" b="b"/>
                  <a:pathLst>
                    <a:path w="960" h="4488" extrusionOk="0">
                      <a:moveTo>
                        <a:pt x="384" y="408"/>
                      </a:moveTo>
                      <a:cubicBezTo>
                        <a:pt x="336" y="624"/>
                        <a:pt x="144" y="1032"/>
                        <a:pt x="96" y="1416"/>
                      </a:cubicBezTo>
                      <a:cubicBezTo>
                        <a:pt x="48" y="1800"/>
                        <a:pt x="0" y="2232"/>
                        <a:pt x="96" y="2712"/>
                      </a:cubicBezTo>
                      <a:cubicBezTo>
                        <a:pt x="192" y="3192"/>
                        <a:pt x="552" y="4104"/>
                        <a:pt x="672" y="4296"/>
                      </a:cubicBezTo>
                      <a:cubicBezTo>
                        <a:pt x="792" y="4488"/>
                        <a:pt x="768" y="4128"/>
                        <a:pt x="816" y="3864"/>
                      </a:cubicBezTo>
                      <a:cubicBezTo>
                        <a:pt x="864" y="3600"/>
                        <a:pt x="960" y="3168"/>
                        <a:pt x="960" y="2712"/>
                      </a:cubicBezTo>
                      <a:cubicBezTo>
                        <a:pt x="960" y="2256"/>
                        <a:pt x="912" y="1560"/>
                        <a:pt x="816" y="1128"/>
                      </a:cubicBezTo>
                      <a:cubicBezTo>
                        <a:pt x="720" y="696"/>
                        <a:pt x="456" y="240"/>
                        <a:pt x="384" y="120"/>
                      </a:cubicBezTo>
                      <a:cubicBezTo>
                        <a:pt x="312" y="0"/>
                        <a:pt x="432" y="192"/>
                        <a:pt x="384" y="408"/>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308" name="Google Shape;308;p20"/>
                <p:cNvSpPr/>
                <p:nvPr/>
              </p:nvSpPr>
              <p:spPr>
                <a:xfrm>
                  <a:off x="8496" y="7752"/>
                  <a:ext cx="480" cy="1080"/>
                </a:xfrm>
                <a:custGeom>
                  <a:avLst/>
                  <a:gdLst/>
                  <a:ahLst/>
                  <a:cxnLst/>
                  <a:rect l="l" t="t" r="r" b="b"/>
                  <a:pathLst>
                    <a:path w="480" h="1080" extrusionOk="0">
                      <a:moveTo>
                        <a:pt x="144" y="24"/>
                      </a:moveTo>
                      <a:cubicBezTo>
                        <a:pt x="72" y="48"/>
                        <a:pt x="0" y="288"/>
                        <a:pt x="0" y="456"/>
                      </a:cubicBezTo>
                      <a:cubicBezTo>
                        <a:pt x="0" y="624"/>
                        <a:pt x="72" y="984"/>
                        <a:pt x="144" y="1032"/>
                      </a:cubicBezTo>
                      <a:cubicBezTo>
                        <a:pt x="216" y="1080"/>
                        <a:pt x="384" y="864"/>
                        <a:pt x="432" y="744"/>
                      </a:cubicBezTo>
                      <a:cubicBezTo>
                        <a:pt x="480" y="624"/>
                        <a:pt x="480" y="432"/>
                        <a:pt x="432" y="312"/>
                      </a:cubicBezTo>
                      <a:cubicBezTo>
                        <a:pt x="384" y="192"/>
                        <a:pt x="216" y="0"/>
                        <a:pt x="144" y="24"/>
                      </a:cubicBezTo>
                      <a:close/>
                    </a:path>
                  </a:pathLst>
                </a:custGeom>
                <a:solidFill>
                  <a:srgbClr val="969696"/>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309" name="Google Shape;309;p20"/>
              <p:cNvGrpSpPr/>
              <p:nvPr/>
            </p:nvGrpSpPr>
            <p:grpSpPr>
              <a:xfrm rot="-2160000">
                <a:off x="4464" y="9072"/>
                <a:ext cx="144" cy="912"/>
                <a:chOff x="8256" y="6216"/>
                <a:chExt cx="960" cy="4488"/>
              </a:xfrm>
            </p:grpSpPr>
            <p:sp>
              <p:nvSpPr>
                <p:cNvPr id="310" name="Google Shape;310;p20"/>
                <p:cNvSpPr/>
                <p:nvPr/>
              </p:nvSpPr>
              <p:spPr>
                <a:xfrm>
                  <a:off x="8256" y="6216"/>
                  <a:ext cx="960" cy="4488"/>
                </a:xfrm>
                <a:custGeom>
                  <a:avLst/>
                  <a:gdLst/>
                  <a:ahLst/>
                  <a:cxnLst/>
                  <a:rect l="l" t="t" r="r" b="b"/>
                  <a:pathLst>
                    <a:path w="960" h="4488" extrusionOk="0">
                      <a:moveTo>
                        <a:pt x="384" y="408"/>
                      </a:moveTo>
                      <a:cubicBezTo>
                        <a:pt x="336" y="624"/>
                        <a:pt x="144" y="1032"/>
                        <a:pt x="96" y="1416"/>
                      </a:cubicBezTo>
                      <a:cubicBezTo>
                        <a:pt x="48" y="1800"/>
                        <a:pt x="0" y="2232"/>
                        <a:pt x="96" y="2712"/>
                      </a:cubicBezTo>
                      <a:cubicBezTo>
                        <a:pt x="192" y="3192"/>
                        <a:pt x="552" y="4104"/>
                        <a:pt x="672" y="4296"/>
                      </a:cubicBezTo>
                      <a:cubicBezTo>
                        <a:pt x="792" y="4488"/>
                        <a:pt x="768" y="4128"/>
                        <a:pt x="816" y="3864"/>
                      </a:cubicBezTo>
                      <a:cubicBezTo>
                        <a:pt x="864" y="3600"/>
                        <a:pt x="960" y="3168"/>
                        <a:pt x="960" y="2712"/>
                      </a:cubicBezTo>
                      <a:cubicBezTo>
                        <a:pt x="960" y="2256"/>
                        <a:pt x="912" y="1560"/>
                        <a:pt x="816" y="1128"/>
                      </a:cubicBezTo>
                      <a:cubicBezTo>
                        <a:pt x="720" y="696"/>
                        <a:pt x="456" y="240"/>
                        <a:pt x="384" y="120"/>
                      </a:cubicBezTo>
                      <a:cubicBezTo>
                        <a:pt x="312" y="0"/>
                        <a:pt x="432" y="192"/>
                        <a:pt x="384" y="408"/>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311" name="Google Shape;311;p20"/>
                <p:cNvSpPr/>
                <p:nvPr/>
              </p:nvSpPr>
              <p:spPr>
                <a:xfrm>
                  <a:off x="8496" y="7752"/>
                  <a:ext cx="480" cy="1080"/>
                </a:xfrm>
                <a:custGeom>
                  <a:avLst/>
                  <a:gdLst/>
                  <a:ahLst/>
                  <a:cxnLst/>
                  <a:rect l="l" t="t" r="r" b="b"/>
                  <a:pathLst>
                    <a:path w="480" h="1080" extrusionOk="0">
                      <a:moveTo>
                        <a:pt x="144" y="24"/>
                      </a:moveTo>
                      <a:cubicBezTo>
                        <a:pt x="72" y="48"/>
                        <a:pt x="0" y="288"/>
                        <a:pt x="0" y="456"/>
                      </a:cubicBezTo>
                      <a:cubicBezTo>
                        <a:pt x="0" y="624"/>
                        <a:pt x="72" y="984"/>
                        <a:pt x="144" y="1032"/>
                      </a:cubicBezTo>
                      <a:cubicBezTo>
                        <a:pt x="216" y="1080"/>
                        <a:pt x="384" y="864"/>
                        <a:pt x="432" y="744"/>
                      </a:cubicBezTo>
                      <a:cubicBezTo>
                        <a:pt x="480" y="624"/>
                        <a:pt x="480" y="432"/>
                        <a:pt x="432" y="312"/>
                      </a:cubicBezTo>
                      <a:cubicBezTo>
                        <a:pt x="384" y="192"/>
                        <a:pt x="216" y="0"/>
                        <a:pt x="144" y="24"/>
                      </a:cubicBezTo>
                      <a:close/>
                    </a:path>
                  </a:pathLst>
                </a:custGeom>
                <a:solidFill>
                  <a:srgbClr val="969696"/>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312" name="Google Shape;312;p20"/>
              <p:cNvGrpSpPr/>
              <p:nvPr/>
            </p:nvGrpSpPr>
            <p:grpSpPr>
              <a:xfrm>
                <a:off x="4176" y="8352"/>
                <a:ext cx="144" cy="912"/>
                <a:chOff x="8256" y="6216"/>
                <a:chExt cx="960" cy="4488"/>
              </a:xfrm>
            </p:grpSpPr>
            <p:sp>
              <p:nvSpPr>
                <p:cNvPr id="313" name="Google Shape;313;p20"/>
                <p:cNvSpPr/>
                <p:nvPr/>
              </p:nvSpPr>
              <p:spPr>
                <a:xfrm>
                  <a:off x="8256" y="6216"/>
                  <a:ext cx="960" cy="4488"/>
                </a:xfrm>
                <a:custGeom>
                  <a:avLst/>
                  <a:gdLst/>
                  <a:ahLst/>
                  <a:cxnLst/>
                  <a:rect l="l" t="t" r="r" b="b"/>
                  <a:pathLst>
                    <a:path w="960" h="4488" extrusionOk="0">
                      <a:moveTo>
                        <a:pt x="384" y="408"/>
                      </a:moveTo>
                      <a:cubicBezTo>
                        <a:pt x="336" y="624"/>
                        <a:pt x="144" y="1032"/>
                        <a:pt x="96" y="1416"/>
                      </a:cubicBezTo>
                      <a:cubicBezTo>
                        <a:pt x="48" y="1800"/>
                        <a:pt x="0" y="2232"/>
                        <a:pt x="96" y="2712"/>
                      </a:cubicBezTo>
                      <a:cubicBezTo>
                        <a:pt x="192" y="3192"/>
                        <a:pt x="552" y="4104"/>
                        <a:pt x="672" y="4296"/>
                      </a:cubicBezTo>
                      <a:cubicBezTo>
                        <a:pt x="792" y="4488"/>
                        <a:pt x="768" y="4128"/>
                        <a:pt x="816" y="3864"/>
                      </a:cubicBezTo>
                      <a:cubicBezTo>
                        <a:pt x="864" y="3600"/>
                        <a:pt x="960" y="3168"/>
                        <a:pt x="960" y="2712"/>
                      </a:cubicBezTo>
                      <a:cubicBezTo>
                        <a:pt x="960" y="2256"/>
                        <a:pt x="912" y="1560"/>
                        <a:pt x="816" y="1128"/>
                      </a:cubicBezTo>
                      <a:cubicBezTo>
                        <a:pt x="720" y="696"/>
                        <a:pt x="456" y="240"/>
                        <a:pt x="384" y="120"/>
                      </a:cubicBezTo>
                      <a:cubicBezTo>
                        <a:pt x="312" y="0"/>
                        <a:pt x="432" y="192"/>
                        <a:pt x="384" y="408"/>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314" name="Google Shape;314;p20"/>
                <p:cNvSpPr/>
                <p:nvPr/>
              </p:nvSpPr>
              <p:spPr>
                <a:xfrm>
                  <a:off x="8496" y="7752"/>
                  <a:ext cx="480" cy="1080"/>
                </a:xfrm>
                <a:custGeom>
                  <a:avLst/>
                  <a:gdLst/>
                  <a:ahLst/>
                  <a:cxnLst/>
                  <a:rect l="l" t="t" r="r" b="b"/>
                  <a:pathLst>
                    <a:path w="480" h="1080" extrusionOk="0">
                      <a:moveTo>
                        <a:pt x="144" y="24"/>
                      </a:moveTo>
                      <a:cubicBezTo>
                        <a:pt x="72" y="48"/>
                        <a:pt x="0" y="288"/>
                        <a:pt x="0" y="456"/>
                      </a:cubicBezTo>
                      <a:cubicBezTo>
                        <a:pt x="0" y="624"/>
                        <a:pt x="72" y="984"/>
                        <a:pt x="144" y="1032"/>
                      </a:cubicBezTo>
                      <a:cubicBezTo>
                        <a:pt x="216" y="1080"/>
                        <a:pt x="384" y="864"/>
                        <a:pt x="432" y="744"/>
                      </a:cubicBezTo>
                      <a:cubicBezTo>
                        <a:pt x="480" y="624"/>
                        <a:pt x="480" y="432"/>
                        <a:pt x="432" y="312"/>
                      </a:cubicBezTo>
                      <a:cubicBezTo>
                        <a:pt x="384" y="192"/>
                        <a:pt x="216" y="0"/>
                        <a:pt x="144" y="24"/>
                      </a:cubicBezTo>
                      <a:close/>
                    </a:path>
                  </a:pathLst>
                </a:custGeom>
                <a:solidFill>
                  <a:srgbClr val="969696"/>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315" name="Google Shape;315;p20"/>
              <p:cNvGrpSpPr/>
              <p:nvPr/>
            </p:nvGrpSpPr>
            <p:grpSpPr>
              <a:xfrm>
                <a:off x="4176" y="7344"/>
                <a:ext cx="144" cy="912"/>
                <a:chOff x="8256" y="6216"/>
                <a:chExt cx="960" cy="4488"/>
              </a:xfrm>
            </p:grpSpPr>
            <p:sp>
              <p:nvSpPr>
                <p:cNvPr id="316" name="Google Shape;316;p20"/>
                <p:cNvSpPr/>
                <p:nvPr/>
              </p:nvSpPr>
              <p:spPr>
                <a:xfrm>
                  <a:off x="8256" y="6216"/>
                  <a:ext cx="960" cy="4488"/>
                </a:xfrm>
                <a:custGeom>
                  <a:avLst/>
                  <a:gdLst/>
                  <a:ahLst/>
                  <a:cxnLst/>
                  <a:rect l="l" t="t" r="r" b="b"/>
                  <a:pathLst>
                    <a:path w="960" h="4488" extrusionOk="0">
                      <a:moveTo>
                        <a:pt x="384" y="408"/>
                      </a:moveTo>
                      <a:cubicBezTo>
                        <a:pt x="336" y="624"/>
                        <a:pt x="144" y="1032"/>
                        <a:pt x="96" y="1416"/>
                      </a:cubicBezTo>
                      <a:cubicBezTo>
                        <a:pt x="48" y="1800"/>
                        <a:pt x="0" y="2232"/>
                        <a:pt x="96" y="2712"/>
                      </a:cubicBezTo>
                      <a:cubicBezTo>
                        <a:pt x="192" y="3192"/>
                        <a:pt x="552" y="4104"/>
                        <a:pt x="672" y="4296"/>
                      </a:cubicBezTo>
                      <a:cubicBezTo>
                        <a:pt x="792" y="4488"/>
                        <a:pt x="768" y="4128"/>
                        <a:pt x="816" y="3864"/>
                      </a:cubicBezTo>
                      <a:cubicBezTo>
                        <a:pt x="864" y="3600"/>
                        <a:pt x="960" y="3168"/>
                        <a:pt x="960" y="2712"/>
                      </a:cubicBezTo>
                      <a:cubicBezTo>
                        <a:pt x="960" y="2256"/>
                        <a:pt x="912" y="1560"/>
                        <a:pt x="816" y="1128"/>
                      </a:cubicBezTo>
                      <a:cubicBezTo>
                        <a:pt x="720" y="696"/>
                        <a:pt x="456" y="240"/>
                        <a:pt x="384" y="120"/>
                      </a:cubicBezTo>
                      <a:cubicBezTo>
                        <a:pt x="312" y="0"/>
                        <a:pt x="432" y="192"/>
                        <a:pt x="384" y="408"/>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317" name="Google Shape;317;p20"/>
                <p:cNvSpPr/>
                <p:nvPr/>
              </p:nvSpPr>
              <p:spPr>
                <a:xfrm>
                  <a:off x="8496" y="7752"/>
                  <a:ext cx="480" cy="1080"/>
                </a:xfrm>
                <a:custGeom>
                  <a:avLst/>
                  <a:gdLst/>
                  <a:ahLst/>
                  <a:cxnLst/>
                  <a:rect l="l" t="t" r="r" b="b"/>
                  <a:pathLst>
                    <a:path w="480" h="1080" extrusionOk="0">
                      <a:moveTo>
                        <a:pt x="144" y="24"/>
                      </a:moveTo>
                      <a:cubicBezTo>
                        <a:pt x="72" y="48"/>
                        <a:pt x="0" y="288"/>
                        <a:pt x="0" y="456"/>
                      </a:cubicBezTo>
                      <a:cubicBezTo>
                        <a:pt x="0" y="624"/>
                        <a:pt x="72" y="984"/>
                        <a:pt x="144" y="1032"/>
                      </a:cubicBezTo>
                      <a:cubicBezTo>
                        <a:pt x="216" y="1080"/>
                        <a:pt x="384" y="864"/>
                        <a:pt x="432" y="744"/>
                      </a:cubicBezTo>
                      <a:cubicBezTo>
                        <a:pt x="480" y="624"/>
                        <a:pt x="480" y="432"/>
                        <a:pt x="432" y="312"/>
                      </a:cubicBezTo>
                      <a:cubicBezTo>
                        <a:pt x="384" y="192"/>
                        <a:pt x="216" y="0"/>
                        <a:pt x="144" y="24"/>
                      </a:cubicBezTo>
                      <a:close/>
                    </a:path>
                  </a:pathLst>
                </a:custGeom>
                <a:solidFill>
                  <a:srgbClr val="969696"/>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318" name="Google Shape;318;p20"/>
              <p:cNvGrpSpPr/>
              <p:nvPr/>
            </p:nvGrpSpPr>
            <p:grpSpPr>
              <a:xfrm rot="2400000">
                <a:off x="6768" y="9792"/>
                <a:ext cx="144" cy="912"/>
                <a:chOff x="8256" y="6216"/>
                <a:chExt cx="960" cy="4488"/>
              </a:xfrm>
            </p:grpSpPr>
            <p:sp>
              <p:nvSpPr>
                <p:cNvPr id="319" name="Google Shape;319;p20"/>
                <p:cNvSpPr/>
                <p:nvPr/>
              </p:nvSpPr>
              <p:spPr>
                <a:xfrm>
                  <a:off x="8256" y="6216"/>
                  <a:ext cx="960" cy="4488"/>
                </a:xfrm>
                <a:custGeom>
                  <a:avLst/>
                  <a:gdLst/>
                  <a:ahLst/>
                  <a:cxnLst/>
                  <a:rect l="l" t="t" r="r" b="b"/>
                  <a:pathLst>
                    <a:path w="960" h="4488" extrusionOk="0">
                      <a:moveTo>
                        <a:pt x="384" y="408"/>
                      </a:moveTo>
                      <a:cubicBezTo>
                        <a:pt x="336" y="624"/>
                        <a:pt x="144" y="1032"/>
                        <a:pt x="96" y="1416"/>
                      </a:cubicBezTo>
                      <a:cubicBezTo>
                        <a:pt x="48" y="1800"/>
                        <a:pt x="0" y="2232"/>
                        <a:pt x="96" y="2712"/>
                      </a:cubicBezTo>
                      <a:cubicBezTo>
                        <a:pt x="192" y="3192"/>
                        <a:pt x="552" y="4104"/>
                        <a:pt x="672" y="4296"/>
                      </a:cubicBezTo>
                      <a:cubicBezTo>
                        <a:pt x="792" y="4488"/>
                        <a:pt x="768" y="4128"/>
                        <a:pt x="816" y="3864"/>
                      </a:cubicBezTo>
                      <a:cubicBezTo>
                        <a:pt x="864" y="3600"/>
                        <a:pt x="960" y="3168"/>
                        <a:pt x="960" y="2712"/>
                      </a:cubicBezTo>
                      <a:cubicBezTo>
                        <a:pt x="960" y="2256"/>
                        <a:pt x="912" y="1560"/>
                        <a:pt x="816" y="1128"/>
                      </a:cubicBezTo>
                      <a:cubicBezTo>
                        <a:pt x="720" y="696"/>
                        <a:pt x="456" y="240"/>
                        <a:pt x="384" y="120"/>
                      </a:cubicBezTo>
                      <a:cubicBezTo>
                        <a:pt x="312" y="0"/>
                        <a:pt x="432" y="192"/>
                        <a:pt x="384" y="408"/>
                      </a:cubicBezTo>
                      <a:close/>
                    </a:path>
                  </a:pathLst>
                </a:cu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320" name="Google Shape;320;p20"/>
                <p:cNvSpPr/>
                <p:nvPr/>
              </p:nvSpPr>
              <p:spPr>
                <a:xfrm>
                  <a:off x="8496" y="7752"/>
                  <a:ext cx="480" cy="1080"/>
                </a:xfrm>
                <a:custGeom>
                  <a:avLst/>
                  <a:gdLst/>
                  <a:ahLst/>
                  <a:cxnLst/>
                  <a:rect l="l" t="t" r="r" b="b"/>
                  <a:pathLst>
                    <a:path w="480" h="1080" extrusionOk="0">
                      <a:moveTo>
                        <a:pt x="144" y="24"/>
                      </a:moveTo>
                      <a:cubicBezTo>
                        <a:pt x="72" y="48"/>
                        <a:pt x="0" y="288"/>
                        <a:pt x="0" y="456"/>
                      </a:cubicBezTo>
                      <a:cubicBezTo>
                        <a:pt x="0" y="624"/>
                        <a:pt x="72" y="984"/>
                        <a:pt x="144" y="1032"/>
                      </a:cubicBezTo>
                      <a:cubicBezTo>
                        <a:pt x="216" y="1080"/>
                        <a:pt x="384" y="864"/>
                        <a:pt x="432" y="744"/>
                      </a:cubicBezTo>
                      <a:cubicBezTo>
                        <a:pt x="480" y="624"/>
                        <a:pt x="480" y="432"/>
                        <a:pt x="432" y="312"/>
                      </a:cubicBezTo>
                      <a:cubicBezTo>
                        <a:pt x="384" y="192"/>
                        <a:pt x="216" y="0"/>
                        <a:pt x="144" y="24"/>
                      </a:cubicBezTo>
                      <a:close/>
                    </a:path>
                  </a:pathLst>
                </a:custGeom>
                <a:solidFill>
                  <a:srgbClr val="969696"/>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sp>
            <p:nvSpPr>
              <p:cNvPr id="321" name="Google Shape;321;p20"/>
              <p:cNvSpPr txBox="1"/>
              <p:nvPr/>
            </p:nvSpPr>
            <p:spPr>
              <a:xfrm>
                <a:off x="6624" y="6624"/>
                <a:ext cx="2592" cy="432"/>
              </a:xfrm>
              <a:prstGeom prst="rect">
                <a:avLst/>
              </a:prstGeom>
              <a:solidFill>
                <a:srgbClr val="FFFFFF"/>
              </a:solidFill>
              <a:ln w="9525" cap="flat" cmpd="sng">
                <a:solidFill>
                  <a:srgbClr val="969696"/>
                </a:solidFill>
                <a:prstDash val="solid"/>
                <a:miter lim="800000"/>
                <a:headEnd type="none" w="sm" len="sm"/>
                <a:tailEnd type="none" w="sm" len="sm"/>
              </a:ln>
            </p:spPr>
            <p:txBody>
              <a:bodyPr spcFirstLastPara="1" wrap="square" lIns="0" tIns="0" rIns="0" bIns="0" anchor="t" anchorCtr="0">
                <a:noAutofit/>
              </a:bodyPr>
              <a:lstStyle/>
              <a:p>
                <a:pPr algn="ctr" defTabSz="914400">
                  <a:buClr>
                    <a:srgbClr val="000000"/>
                  </a:buClr>
                  <a:buSzPts val="1300"/>
                  <a:defRPr/>
                </a:pPr>
                <a:r>
                  <a:rPr lang="en-US" sz="1300" kern="0">
                    <a:solidFill>
                      <a:srgbClr val="000000"/>
                    </a:solidFill>
                    <a:latin typeface="Lucida Sans"/>
                    <a:ea typeface="Lucida Sans"/>
                    <a:cs typeface="Lucida Sans"/>
                    <a:sym typeface="Lucida Sans"/>
                  </a:rPr>
                  <a:t>célula Epitelioide</a:t>
                </a:r>
                <a:endParaRPr sz="1400" kern="0">
                  <a:solidFill>
                    <a:srgbClr val="000000"/>
                  </a:solidFill>
                  <a:latin typeface="Arial"/>
                  <a:cs typeface="Arial"/>
                  <a:sym typeface="Arial"/>
                </a:endParaRPr>
              </a:p>
            </p:txBody>
          </p:sp>
          <p:sp>
            <p:nvSpPr>
              <p:cNvPr id="322" name="Google Shape;322;p20"/>
              <p:cNvSpPr txBox="1"/>
              <p:nvPr/>
            </p:nvSpPr>
            <p:spPr>
              <a:xfrm>
                <a:off x="4464" y="11520"/>
                <a:ext cx="4032" cy="432"/>
              </a:xfrm>
              <a:prstGeom prst="rect">
                <a:avLst/>
              </a:prstGeom>
              <a:solidFill>
                <a:srgbClr val="FFFFFF"/>
              </a:solidFill>
              <a:ln w="9525" cap="flat" cmpd="sng">
                <a:solidFill>
                  <a:srgbClr val="969696"/>
                </a:solidFill>
                <a:prstDash val="solid"/>
                <a:miter lim="800000"/>
                <a:headEnd type="none" w="sm" len="sm"/>
                <a:tailEnd type="none" w="sm" len="sm"/>
              </a:ln>
            </p:spPr>
            <p:txBody>
              <a:bodyPr spcFirstLastPara="1" wrap="square" lIns="0" tIns="0" rIns="0" bIns="0" anchor="t" anchorCtr="0">
                <a:noAutofit/>
              </a:bodyPr>
              <a:lstStyle/>
              <a:p>
                <a:pPr algn="ctr" defTabSz="914400">
                  <a:buClr>
                    <a:srgbClr val="000000"/>
                  </a:buClr>
                  <a:buSzPts val="1300"/>
                  <a:defRPr/>
                </a:pPr>
                <a:r>
                  <a:rPr lang="en-US" sz="1300" kern="0">
                    <a:solidFill>
                      <a:srgbClr val="000000"/>
                    </a:solidFill>
                    <a:latin typeface="Lucida Sans"/>
                    <a:ea typeface="Lucida Sans"/>
                    <a:cs typeface="Lucida Sans"/>
                    <a:sym typeface="Lucida Sans"/>
                  </a:rPr>
                  <a:t>tabique alveolar engrosado</a:t>
                </a:r>
                <a:endParaRPr sz="1400" kern="0">
                  <a:solidFill>
                    <a:srgbClr val="000000"/>
                  </a:solidFill>
                  <a:latin typeface="Arial"/>
                  <a:cs typeface="Arial"/>
                  <a:sym typeface="Arial"/>
                </a:endParaRPr>
              </a:p>
            </p:txBody>
          </p:sp>
          <p:sp>
            <p:nvSpPr>
              <p:cNvPr id="323" name="Google Shape;323;p20"/>
              <p:cNvSpPr txBox="1"/>
              <p:nvPr/>
            </p:nvSpPr>
            <p:spPr>
              <a:xfrm>
                <a:off x="864" y="9360"/>
                <a:ext cx="2592" cy="432"/>
              </a:xfrm>
              <a:prstGeom prst="rect">
                <a:avLst/>
              </a:prstGeom>
              <a:solidFill>
                <a:srgbClr val="FFFFFF"/>
              </a:solidFill>
              <a:ln w="9525" cap="flat" cmpd="sng">
                <a:solidFill>
                  <a:srgbClr val="969696"/>
                </a:solidFill>
                <a:prstDash val="solid"/>
                <a:miter lim="800000"/>
                <a:headEnd type="none" w="sm" len="sm"/>
                <a:tailEnd type="none" w="sm" len="sm"/>
              </a:ln>
            </p:spPr>
            <p:txBody>
              <a:bodyPr spcFirstLastPara="1" wrap="square" lIns="0" tIns="0" rIns="0" bIns="0" anchor="t" anchorCtr="0">
                <a:noAutofit/>
              </a:bodyPr>
              <a:lstStyle/>
              <a:p>
                <a:pPr algn="ctr" defTabSz="914400">
                  <a:buClr>
                    <a:srgbClr val="000000"/>
                  </a:buClr>
                  <a:buSzPts val="1300"/>
                  <a:defRPr/>
                </a:pPr>
                <a:r>
                  <a:rPr lang="en-US" sz="1300" kern="0">
                    <a:solidFill>
                      <a:srgbClr val="000000"/>
                    </a:solidFill>
                    <a:latin typeface="Lucida Sans"/>
                    <a:ea typeface="Lucida Sans"/>
                    <a:cs typeface="Lucida Sans"/>
                    <a:sym typeface="Lucida Sans"/>
                  </a:rPr>
                  <a:t>Fibroblasto</a:t>
                </a:r>
                <a:endParaRPr sz="1400" kern="0">
                  <a:solidFill>
                    <a:srgbClr val="000000"/>
                  </a:solidFill>
                  <a:latin typeface="Arial"/>
                  <a:cs typeface="Arial"/>
                  <a:sym typeface="Arial"/>
                </a:endParaRPr>
              </a:p>
            </p:txBody>
          </p:sp>
          <p:sp>
            <p:nvSpPr>
              <p:cNvPr id="324" name="Google Shape;324;p20"/>
              <p:cNvSpPr txBox="1"/>
              <p:nvPr/>
            </p:nvSpPr>
            <p:spPr>
              <a:xfrm>
                <a:off x="864" y="7488"/>
                <a:ext cx="2592" cy="1008"/>
              </a:xfrm>
              <a:prstGeom prst="rect">
                <a:avLst/>
              </a:prstGeom>
              <a:solidFill>
                <a:srgbClr val="FFFFFF"/>
              </a:solidFill>
              <a:ln w="9525" cap="flat" cmpd="sng">
                <a:solidFill>
                  <a:srgbClr val="969696"/>
                </a:solidFill>
                <a:prstDash val="solid"/>
                <a:miter lim="800000"/>
                <a:headEnd type="none" w="sm" len="sm"/>
                <a:tailEnd type="none" w="sm" len="sm"/>
              </a:ln>
            </p:spPr>
            <p:txBody>
              <a:bodyPr spcFirstLastPara="1" wrap="square" lIns="0" tIns="0" rIns="0" bIns="0" anchor="t" anchorCtr="0">
                <a:noAutofit/>
              </a:bodyPr>
              <a:lstStyle/>
              <a:p>
                <a:pPr algn="ctr" defTabSz="914400">
                  <a:buClr>
                    <a:srgbClr val="000000"/>
                  </a:buClr>
                  <a:buSzPts val="1300"/>
                  <a:defRPr/>
                </a:pPr>
                <a:r>
                  <a:rPr lang="en-US" sz="1300" kern="0">
                    <a:solidFill>
                      <a:srgbClr val="000000"/>
                    </a:solidFill>
                    <a:latin typeface="Lucida Sans"/>
                    <a:ea typeface="Lucida Sans"/>
                    <a:cs typeface="Lucida Sans"/>
                    <a:sym typeface="Lucida Sans"/>
                  </a:rPr>
                  <a:t>Linfocito dispuestos en una “corona” periférica</a:t>
                </a:r>
                <a:endParaRPr sz="1400" kern="0">
                  <a:solidFill>
                    <a:srgbClr val="000000"/>
                  </a:solidFill>
                  <a:latin typeface="Arial"/>
                  <a:cs typeface="Arial"/>
                  <a:sym typeface="Arial"/>
                </a:endParaRPr>
              </a:p>
            </p:txBody>
          </p:sp>
          <p:sp>
            <p:nvSpPr>
              <p:cNvPr id="325" name="Google Shape;325;p20"/>
              <p:cNvSpPr txBox="1"/>
              <p:nvPr/>
            </p:nvSpPr>
            <p:spPr>
              <a:xfrm>
                <a:off x="7200" y="8208"/>
                <a:ext cx="2592" cy="676"/>
              </a:xfrm>
              <a:prstGeom prst="rect">
                <a:avLst/>
              </a:prstGeom>
              <a:solidFill>
                <a:srgbClr val="FFFFFF"/>
              </a:solidFill>
              <a:ln w="9525" cap="flat" cmpd="sng">
                <a:solidFill>
                  <a:srgbClr val="969696"/>
                </a:solidFill>
                <a:prstDash val="solid"/>
                <a:miter lim="800000"/>
                <a:headEnd type="none" w="sm" len="sm"/>
                <a:tailEnd type="none" w="sm" len="sm"/>
              </a:ln>
            </p:spPr>
            <p:txBody>
              <a:bodyPr spcFirstLastPara="1" wrap="square" lIns="0" tIns="0" rIns="0" bIns="0" anchor="t" anchorCtr="0">
                <a:noAutofit/>
              </a:bodyPr>
              <a:lstStyle/>
              <a:p>
                <a:pPr algn="ctr" defTabSz="914400">
                  <a:buClr>
                    <a:srgbClr val="000000"/>
                  </a:buClr>
                  <a:buSzPts val="1300"/>
                  <a:defRPr/>
                </a:pPr>
                <a:r>
                  <a:rPr lang="en-US" sz="1300" kern="0" dirty="0" err="1">
                    <a:solidFill>
                      <a:srgbClr val="000000"/>
                    </a:solidFill>
                    <a:latin typeface="Lucida Sans"/>
                    <a:ea typeface="Lucida Sans"/>
                    <a:cs typeface="Lucida Sans"/>
                    <a:sym typeface="Lucida Sans"/>
                  </a:rPr>
                  <a:t>célula</a:t>
                </a:r>
                <a:r>
                  <a:rPr lang="en-US" sz="1300" kern="0" dirty="0">
                    <a:solidFill>
                      <a:srgbClr val="000000"/>
                    </a:solidFill>
                    <a:latin typeface="Lucida Sans"/>
                    <a:ea typeface="Lucida Sans"/>
                    <a:cs typeface="Lucida Sans"/>
                    <a:sym typeface="Lucida Sans"/>
                  </a:rPr>
                  <a:t> </a:t>
                </a:r>
                <a:r>
                  <a:rPr lang="en-US" sz="1300" kern="0" dirty="0" err="1">
                    <a:solidFill>
                      <a:srgbClr val="000000"/>
                    </a:solidFill>
                    <a:latin typeface="Lucida Sans"/>
                    <a:ea typeface="Lucida Sans"/>
                    <a:cs typeface="Lucida Sans"/>
                    <a:sym typeface="Lucida Sans"/>
                  </a:rPr>
                  <a:t>Gigante</a:t>
                </a:r>
                <a:endParaRPr lang="en-US" sz="1300" kern="0" dirty="0">
                  <a:solidFill>
                    <a:srgbClr val="000000"/>
                  </a:solidFill>
                  <a:latin typeface="Lucida Sans"/>
                  <a:ea typeface="Lucida Sans"/>
                  <a:cs typeface="Lucida Sans"/>
                  <a:sym typeface="Lucida Sans"/>
                </a:endParaRPr>
              </a:p>
              <a:p>
                <a:pPr algn="ctr" defTabSz="914400">
                  <a:buClr>
                    <a:srgbClr val="000000"/>
                  </a:buClr>
                  <a:buSzPts val="1300"/>
                  <a:defRPr/>
                </a:pPr>
                <a:r>
                  <a:rPr lang="en-US" sz="1300" kern="0" dirty="0">
                    <a:solidFill>
                      <a:srgbClr val="000000"/>
                    </a:solidFill>
                    <a:latin typeface="Lucida Sans"/>
                    <a:cs typeface="Arial"/>
                    <a:sym typeface="Lucida Sans"/>
                  </a:rPr>
                  <a:t>Tipo </a:t>
                </a:r>
                <a:r>
                  <a:rPr lang="en-US" sz="1300" kern="0" dirty="0" err="1">
                    <a:solidFill>
                      <a:srgbClr val="000000"/>
                    </a:solidFill>
                    <a:latin typeface="Lucida Sans"/>
                    <a:cs typeface="Arial"/>
                    <a:sym typeface="Lucida Sans"/>
                  </a:rPr>
                  <a:t>Langhans</a:t>
                </a:r>
                <a:endParaRPr sz="1400" kern="0" dirty="0">
                  <a:solidFill>
                    <a:srgbClr val="000000"/>
                  </a:solidFill>
                  <a:latin typeface="Arial"/>
                  <a:cs typeface="Arial"/>
                  <a:sym typeface="Arial"/>
                </a:endParaRPr>
              </a:p>
            </p:txBody>
          </p:sp>
          <p:cxnSp>
            <p:nvCxnSpPr>
              <p:cNvPr id="326" name="Google Shape;326;p20"/>
              <p:cNvCxnSpPr/>
              <p:nvPr/>
            </p:nvCxnSpPr>
            <p:spPr>
              <a:xfrm>
                <a:off x="3456" y="7776"/>
                <a:ext cx="720" cy="432"/>
              </a:xfrm>
              <a:prstGeom prst="straightConnector1">
                <a:avLst/>
              </a:prstGeom>
              <a:noFill/>
              <a:ln w="19050" cap="flat" cmpd="sng">
                <a:solidFill>
                  <a:srgbClr val="000000"/>
                </a:solidFill>
                <a:prstDash val="solid"/>
                <a:miter lim="800000"/>
                <a:headEnd type="none" w="med" len="med"/>
                <a:tailEnd type="triangle" w="med" len="med"/>
              </a:ln>
            </p:spPr>
          </p:cxnSp>
          <p:cxnSp>
            <p:nvCxnSpPr>
              <p:cNvPr id="327" name="Google Shape;327;p20"/>
              <p:cNvCxnSpPr/>
              <p:nvPr/>
            </p:nvCxnSpPr>
            <p:spPr>
              <a:xfrm flipH="1">
                <a:off x="5760" y="6912"/>
                <a:ext cx="864" cy="576"/>
              </a:xfrm>
              <a:prstGeom prst="straightConnector1">
                <a:avLst/>
              </a:prstGeom>
              <a:noFill/>
              <a:ln w="19050" cap="flat" cmpd="sng">
                <a:solidFill>
                  <a:srgbClr val="000000"/>
                </a:solidFill>
                <a:prstDash val="solid"/>
                <a:miter lim="800000"/>
                <a:headEnd type="none" w="med" len="med"/>
                <a:tailEnd type="triangle" w="med" len="med"/>
              </a:ln>
            </p:spPr>
          </p:cxnSp>
          <p:cxnSp>
            <p:nvCxnSpPr>
              <p:cNvPr id="328" name="Google Shape;328;p20"/>
              <p:cNvCxnSpPr/>
              <p:nvPr/>
            </p:nvCxnSpPr>
            <p:spPr>
              <a:xfrm rot="10800000">
                <a:off x="6048" y="8352"/>
                <a:ext cx="1152" cy="144"/>
              </a:xfrm>
              <a:prstGeom prst="straightConnector1">
                <a:avLst/>
              </a:prstGeom>
              <a:noFill/>
              <a:ln w="19050" cap="flat" cmpd="sng">
                <a:solidFill>
                  <a:srgbClr val="000000"/>
                </a:solidFill>
                <a:prstDash val="solid"/>
                <a:miter lim="800000"/>
                <a:headEnd type="none" w="med" len="med"/>
                <a:tailEnd type="triangle" w="med" len="med"/>
              </a:ln>
            </p:spPr>
          </p:cxnSp>
          <p:cxnSp>
            <p:nvCxnSpPr>
              <p:cNvPr id="329" name="Google Shape;329;p20"/>
              <p:cNvCxnSpPr/>
              <p:nvPr/>
            </p:nvCxnSpPr>
            <p:spPr>
              <a:xfrm rot="10800000" flipH="1">
                <a:off x="3456" y="9360"/>
                <a:ext cx="864" cy="288"/>
              </a:xfrm>
              <a:prstGeom prst="straightConnector1">
                <a:avLst/>
              </a:prstGeom>
              <a:noFill/>
              <a:ln w="19050" cap="flat" cmpd="sng">
                <a:solidFill>
                  <a:srgbClr val="000000"/>
                </a:solidFill>
                <a:prstDash val="solid"/>
                <a:miter lim="800000"/>
                <a:headEnd type="none" w="med" len="med"/>
                <a:tailEnd type="triangle" w="med" len="med"/>
              </a:ln>
            </p:spPr>
          </p:cxnSp>
          <p:cxnSp>
            <p:nvCxnSpPr>
              <p:cNvPr id="330" name="Google Shape;330;p20"/>
              <p:cNvCxnSpPr/>
              <p:nvPr/>
            </p:nvCxnSpPr>
            <p:spPr>
              <a:xfrm rot="10800000">
                <a:off x="4032" y="11664"/>
                <a:ext cx="432" cy="0"/>
              </a:xfrm>
              <a:prstGeom prst="straightConnector1">
                <a:avLst/>
              </a:prstGeom>
              <a:noFill/>
              <a:ln w="19050" cap="flat" cmpd="sng">
                <a:solidFill>
                  <a:srgbClr val="000000"/>
                </a:solidFill>
                <a:prstDash val="solid"/>
                <a:miter lim="800000"/>
                <a:headEnd type="none" w="med" len="med"/>
                <a:tailEnd type="triangle" w="med" len="med"/>
              </a:ln>
            </p:spPr>
          </p:cxnSp>
          <p:sp>
            <p:nvSpPr>
              <p:cNvPr id="331" name="Google Shape;331;p20"/>
              <p:cNvSpPr/>
              <p:nvPr/>
            </p:nvSpPr>
            <p:spPr>
              <a:xfrm>
                <a:off x="5472" y="8016"/>
                <a:ext cx="288" cy="192"/>
              </a:xfrm>
              <a:custGeom>
                <a:avLst/>
                <a:gdLst/>
                <a:ahLst/>
                <a:cxnLst/>
                <a:rect l="l" t="t" r="r" b="b"/>
                <a:pathLst>
                  <a:path w="648" h="384" extrusionOk="0">
                    <a:moveTo>
                      <a:pt x="0" y="48"/>
                    </a:moveTo>
                    <a:cubicBezTo>
                      <a:pt x="0" y="24"/>
                      <a:pt x="48" y="48"/>
                      <a:pt x="144" y="48"/>
                    </a:cubicBezTo>
                    <a:cubicBezTo>
                      <a:pt x="240" y="48"/>
                      <a:pt x="504" y="0"/>
                      <a:pt x="576" y="48"/>
                    </a:cubicBezTo>
                    <a:cubicBezTo>
                      <a:pt x="648" y="96"/>
                      <a:pt x="600" y="288"/>
                      <a:pt x="576" y="336"/>
                    </a:cubicBezTo>
                    <a:cubicBezTo>
                      <a:pt x="552" y="384"/>
                      <a:pt x="456" y="360"/>
                      <a:pt x="432" y="336"/>
                    </a:cubicBezTo>
                    <a:cubicBezTo>
                      <a:pt x="408" y="312"/>
                      <a:pt x="480" y="216"/>
                      <a:pt x="432" y="192"/>
                    </a:cubicBezTo>
                    <a:cubicBezTo>
                      <a:pt x="384" y="168"/>
                      <a:pt x="216" y="216"/>
                      <a:pt x="144" y="192"/>
                    </a:cubicBezTo>
                    <a:cubicBezTo>
                      <a:pt x="72" y="168"/>
                      <a:pt x="0" y="72"/>
                      <a:pt x="0" y="48"/>
                    </a:cubicBezTo>
                    <a:close/>
                  </a:path>
                </a:pathLst>
              </a:custGeom>
              <a:solidFill>
                <a:srgbClr val="80808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332" name="Google Shape;332;p20"/>
              <p:cNvSpPr/>
              <p:nvPr/>
            </p:nvSpPr>
            <p:spPr>
              <a:xfrm>
                <a:off x="5904" y="7632"/>
                <a:ext cx="288" cy="192"/>
              </a:xfrm>
              <a:custGeom>
                <a:avLst/>
                <a:gdLst/>
                <a:ahLst/>
                <a:cxnLst/>
                <a:rect l="l" t="t" r="r" b="b"/>
                <a:pathLst>
                  <a:path w="648" h="384" extrusionOk="0">
                    <a:moveTo>
                      <a:pt x="0" y="48"/>
                    </a:moveTo>
                    <a:cubicBezTo>
                      <a:pt x="0" y="24"/>
                      <a:pt x="48" y="48"/>
                      <a:pt x="144" y="48"/>
                    </a:cubicBezTo>
                    <a:cubicBezTo>
                      <a:pt x="240" y="48"/>
                      <a:pt x="504" y="0"/>
                      <a:pt x="576" y="48"/>
                    </a:cubicBezTo>
                    <a:cubicBezTo>
                      <a:pt x="648" y="96"/>
                      <a:pt x="600" y="288"/>
                      <a:pt x="576" y="336"/>
                    </a:cubicBezTo>
                    <a:cubicBezTo>
                      <a:pt x="552" y="384"/>
                      <a:pt x="456" y="360"/>
                      <a:pt x="432" y="336"/>
                    </a:cubicBezTo>
                    <a:cubicBezTo>
                      <a:pt x="408" y="312"/>
                      <a:pt x="480" y="216"/>
                      <a:pt x="432" y="192"/>
                    </a:cubicBezTo>
                    <a:cubicBezTo>
                      <a:pt x="384" y="168"/>
                      <a:pt x="216" y="216"/>
                      <a:pt x="144" y="192"/>
                    </a:cubicBezTo>
                    <a:cubicBezTo>
                      <a:pt x="72" y="168"/>
                      <a:pt x="0" y="72"/>
                      <a:pt x="0" y="48"/>
                    </a:cubicBezTo>
                    <a:close/>
                  </a:path>
                </a:pathLst>
              </a:custGeom>
              <a:solidFill>
                <a:srgbClr val="80808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cxnSp>
            <p:nvCxnSpPr>
              <p:cNvPr id="333" name="Google Shape;333;p20"/>
              <p:cNvCxnSpPr/>
              <p:nvPr/>
            </p:nvCxnSpPr>
            <p:spPr>
              <a:xfrm>
                <a:off x="6192" y="7776"/>
                <a:ext cx="2016" cy="0"/>
              </a:xfrm>
              <a:prstGeom prst="straightConnector1">
                <a:avLst/>
              </a:prstGeom>
              <a:noFill/>
              <a:ln w="9525" cap="flat" cmpd="sng">
                <a:solidFill>
                  <a:srgbClr val="000000"/>
                </a:solidFill>
                <a:prstDash val="solid"/>
                <a:miter lim="800000"/>
                <a:headEnd type="none" w="med" len="med"/>
                <a:tailEnd type="triangle" w="med" len="med"/>
              </a:ln>
            </p:spPr>
          </p:cxnSp>
          <p:sp>
            <p:nvSpPr>
              <p:cNvPr id="334" name="Google Shape;334;p20"/>
              <p:cNvSpPr txBox="1"/>
              <p:nvPr/>
            </p:nvSpPr>
            <p:spPr>
              <a:xfrm>
                <a:off x="8208" y="7488"/>
                <a:ext cx="2592" cy="576"/>
              </a:xfrm>
              <a:prstGeom prst="rect">
                <a:avLst/>
              </a:prstGeom>
              <a:solidFill>
                <a:srgbClr val="FFFFFF"/>
              </a:solidFill>
              <a:ln w="9525" cap="flat" cmpd="sng">
                <a:solidFill>
                  <a:srgbClr val="969696"/>
                </a:solidFill>
                <a:prstDash val="solid"/>
                <a:miter lim="800000"/>
                <a:headEnd type="none" w="sm" len="sm"/>
                <a:tailEnd type="none" w="sm" len="sm"/>
              </a:ln>
            </p:spPr>
            <p:txBody>
              <a:bodyPr spcFirstLastPara="1" wrap="square" lIns="0" tIns="0" rIns="0" bIns="0" anchor="t" anchorCtr="0">
                <a:noAutofit/>
              </a:bodyPr>
              <a:lstStyle/>
              <a:p>
                <a:pPr algn="ctr" defTabSz="914400">
                  <a:buClr>
                    <a:srgbClr val="000000"/>
                  </a:buClr>
                  <a:buSzPts val="1100"/>
                  <a:defRPr/>
                </a:pPr>
                <a:r>
                  <a:rPr lang="en-US" sz="1100" kern="0">
                    <a:solidFill>
                      <a:srgbClr val="000000"/>
                    </a:solidFill>
                    <a:latin typeface="Lucida Sans"/>
                    <a:ea typeface="Lucida Sans"/>
                    <a:cs typeface="Lucida Sans"/>
                    <a:sym typeface="Lucida Sans"/>
                  </a:rPr>
                  <a:t>algunas con la noxa en su citosol</a:t>
                </a:r>
                <a:endParaRPr sz="1400" kern="0">
                  <a:solidFill>
                    <a:srgbClr val="000000"/>
                  </a:solidFill>
                  <a:latin typeface="Arial"/>
                  <a:cs typeface="Arial"/>
                  <a:sym typeface="Arial"/>
                </a:endParaRPr>
              </a:p>
            </p:txBody>
          </p:sp>
        </p:grpSp>
        <p:sp>
          <p:nvSpPr>
            <p:cNvPr id="335" name="Google Shape;335;p20"/>
            <p:cNvSpPr txBox="1"/>
            <p:nvPr/>
          </p:nvSpPr>
          <p:spPr>
            <a:xfrm>
              <a:off x="1152" y="3888"/>
              <a:ext cx="3312" cy="720"/>
            </a:xfrm>
            <a:prstGeom prst="rect">
              <a:avLst/>
            </a:prstGeom>
            <a:solidFill>
              <a:srgbClr val="FFFFFF"/>
            </a:solidFill>
            <a:ln w="9525" cap="flat" cmpd="sng">
              <a:solidFill>
                <a:srgbClr val="000000"/>
              </a:solidFill>
              <a:prstDash val="solid"/>
              <a:miter lim="800000"/>
              <a:headEnd type="none" w="sm" len="sm"/>
              <a:tailEnd type="none" w="sm" len="sm"/>
            </a:ln>
            <a:effectLst>
              <a:outerShdw blurRad="63500" dist="107763" dir="2700000">
                <a:srgbClr val="808080"/>
              </a:outerShdw>
            </a:effectLst>
          </p:spPr>
          <p:txBody>
            <a:bodyPr spcFirstLastPara="1" wrap="square" lIns="91425" tIns="45700" rIns="91425" bIns="45700" anchor="t" anchorCtr="0">
              <a:noAutofit/>
            </a:bodyPr>
            <a:lstStyle/>
            <a:p>
              <a:pPr algn="ctr" defTabSz="914400">
                <a:buClr>
                  <a:srgbClr val="000000"/>
                </a:buClr>
                <a:buSzPts val="2000"/>
                <a:defRPr/>
              </a:pPr>
              <a:r>
                <a:rPr lang="en-US" sz="2000" b="1" kern="0">
                  <a:solidFill>
                    <a:srgbClr val="000000"/>
                  </a:solidFill>
                  <a:latin typeface="Arial"/>
                  <a:ea typeface="Arial"/>
                  <a:cs typeface="Arial"/>
                  <a:sym typeface="Arial"/>
                </a:rPr>
                <a:t>GRANULOMA</a:t>
              </a:r>
              <a:endParaRPr sz="1400" kern="0">
                <a:solidFill>
                  <a:srgbClr val="000000"/>
                </a:solidFill>
                <a:latin typeface="Arial"/>
                <a:cs typeface="Arial"/>
                <a:sym typeface="Arial"/>
              </a:endParaRP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45879"/>
    </mc:Choice>
    <mc:Fallback xmlns="">
      <p:transition spd="slow" advTm="24587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45"/>
        <p:cNvGrpSpPr/>
        <p:nvPr/>
      </p:nvGrpSpPr>
      <p:grpSpPr>
        <a:xfrm>
          <a:off x="0" y="0"/>
          <a:ext cx="0" cy="0"/>
          <a:chOff x="0" y="0"/>
          <a:chExt cx="0" cy="0"/>
        </a:xfrm>
      </p:grpSpPr>
      <p:sp>
        <p:nvSpPr>
          <p:cNvPr id="346" name="Google Shape;346;p22" descr="data:image/jpg;base64,/9j/4AAQSkZJRgABAQAAAQABAAD/2wCEAAkGBhQSEBIUExQUFRQUFxYVFBcUFRcSFRQVFBQVFBUVFhUXHCYeFxkjGRUUHy8gIycpLCwsFR4xNTAqNSYrLCkBCQoKDgwOFg8PFCkcHBwpKSkpKSwpKSkpKSkpKSwpLikpKSkpKSkpKSkpLCwsKSwpKSwpKSkpKSkpLCkpKSkpKf/AABEIAKAAeAMBIgACEQEDEQH/xAAbAAABBQEBAAAAAAAAAAAAAAAFAAEDBAYCB//EADkQAAIBAgUCAwUGBAcBAAAAAAECAAMRBAUSITFBUQZhcRMigZHRMkJSocHhI3Kx8BQVJENiorIH/8QAGAEBAQEBAQAAAAAAAAAAAAAAAAECAwT/xAAeEQEBAQEBAAIDAQAAAAAAAAAAARECIRJxAzFRE//aAAwDAQACEQMRAD8A9G1TtWkZE5DTmgjQaWUaDsPUl1DNQWYzPGt/d4A8ZY50ohKZs9U6bjlVt7x/T4xbnobOPG1GiSq3qOOi7AfGCcD4vr16gsqheoAv/wBjK+T+BUYBncnuB9ZrcLllOkulFAAmJ8r6OKdZrXIkNPMlLaTcN0v19JbqCCcfhQCH/DvxwOsoKipEDBOUZoKykqb6TYnob7iFFMS6JCYt9ufnGDToSjpGMU6QRQBsjaSGRkyDqi+8v060FGT0akAstSY3x3mellQXvp58mbp8pqkbaYX/AOh11LqATrVRq220sbix9bydfoHvC1T+EpJPx7w49WeN4bNa1PdXYAdL/pNjmjVa2CSspbWVBIU2vM896NgzyCqNjPOMkq4tybO/u22PXyuZu8NUc0xqHvW39ZZ1qBPhYkVsSttNiot8/wBLTTzOZSjUXqNWNjVZQOo4Nr247fCaAEy8iYTsTgGdKZpUw4iiSKALeRO0d2lerVkCarvJqVSDnrSTDYjeTQdpvtMF45NsUL7hqa28tLH6zb0Km0zvjjL9dH2g5p8+ata+/rJ1NgyVenT0rawLG3pPSMAirSRAQQFA/LtPHa9Te3aFMuz803RiNRU8liLjjfe05c9yVHpKYSmhJVQL9pIXgnLs7WupK9OfKSYmqRpCgEswFjxvzf4Tt9KsUkdnqI9iuxQ8bHex9IUBlSith/Zk6mUWVaSKJWVpapmUSqIowMeBnq+ItBmIxF+J3iQYMr1bTFqLBrSbDPvB9B7whSYC0Azh32jY5Vam6v8AZKkN5C3Mr08TYTP5p4mFV/YU91IYVG77EaV+sXrIrGOAWIBHNr/rNJlHh9SQdaN3U77TO43BNSax46H++sfA16ga6Egzzy5fYN2pWhcABR2HU95Nl1U1KgY3sLkeveAsNhaj2ao1z26QvUxRoUmqWuFtt3FwDb4TvKNAXnLVpXwuOWogZTcHcSXTNCWlXuYQomDkIl2hUEsFwCKOsUoyOYvaBK+95ezKveAMXmqJcEksOg+s5dXEW1qWkdbNBT3ZreXU/CZ7E547XC+6PLn5weWJ55+c5X8n8ME8xz+pV2uVT8I2+feRZVVAqr8vnKF5Lh3AYX4vv6Tnt3a03dCmrCzAEHoZQxPhoo4aiQQT9ljYj0PWPRx5pbVQbDhwLhh0vbg2lVs9L16bAEU1vY256Mbek73GWjwOBKj3jc9hx84+dsP8NVvxoP7fnO6VcMLjcHtAXivH2UUx1sW9OgmurkUEyvPKlAgoduqncH6TaZb4rpVLDVpbs22/keJ5wpkimcee7B6qcXvzCWFfieW4DOqtOwDEjs24mmy7xqupQ6aQdiwN7H07TvO4N/SaKQYWqCAQbg7xToPP85xHs6bN1HHqeJhme5JPJ3mn8XYmwVOre8fQTLzyfkvpDRRRTmpRRRQjQ0c1Bwhv9pfc9b8fl/SUspxxotc/I9QeSD0lPBkElTw+3ofun5yQUm1WI96+kDsb2m/luDd1scqUy5+yBfte/AmExmLNR2Y8tv8AtLeb406Uog3FMe8e7fteCiZe+98D05LaQKZKs5wWMOZaA49ZUp2Es0zOkG+8FZqSPZMeN19Oo+EUz+UYv2dVGHQi/p1jT0c9eIA+I62qu56DYfCC5os2y83O0BVKJE8vUurEMUUUyHjWivFeA4hinj0Ce1/3raPjb7dvSBo4iXAiYooxkU4kqiRLLVNTaaiHJsBJKbXacMlyJay7Clqm01AcynBlyOwimoyDK9IBMU9EniKWbZeCDMhj8vIvaek4rDaoCx+Vydc6PN6lEicTUY7KLX2gSvl5Bnn65sVSikxwx7RvYzIhjx2pzpU2hXERnfs42iEKmt4UoUdhK2Fw5hVMOQpPXgeZOwE3zA1HCE9JociywKNTbAbknaWcnybSFB3ta5/rCGZZvTw6nYVGvbQD351duZ3nOeg/g6FgIo9PGAU1dhpuAdJ+1cjZbDkxTqOGpSvVwt4RCxaJMGcxWV3vAmIyTym5ah5SF8JfpJg89q5LzYSnWyYjpPRny8dpVrZaO0xeImPOXyc34kf+Ut2noLZSO0jq5eiqS1go3JPAHcyf5wYhMqPaWKOSk9JqMupCqSVRwn3XYaQ/8o5t5wpSy4C20s4gzODyLyklTAN7UaQD7JWex2BcAAX8heaiqmhdh7xNlHdjwP1+E6weXgagd9tJPe9yx+bS/EZ7D5nWqAJQUE6A7VX91EN7ldtifrDGX5UlMl2GurUIY93Yb3sfsqOnoJcp0lpqKVNRZRcL91R+Jz2/Mx8JjV1laX8V7j2jg2RfVuNuiiaxV+hhd9T2LdPwqOwH6xS0oimsEYEREcR1EBtE5FOTARwkohNORvQlv2cYpAoPQEA1lWqyPUB9jqtSTo5UFjVcH7uxsPjNJjMIXXT0JAb+T730lbHUBqW9gqKfQaiF/wDIMzYHp4e4B4uAf2lPNszp4cLruWc2RFF2YjoPrJK2Zu7tTw9O5U6TUbamptfpuRa/5SXC5UKd6lVvaVAN6jgDQtuF/COfWPoVsuwlRialewbcIi7hFJ6nq54J8oHxPiOoxNLDU2esXe+3u0xqsGYna9txNLSJrD3brT/Fwzj/AI9h5y9Sw6ooCgADoBGfwZ3CeG2Yf6hyRyaSEhSe9Ruah/Lyh/D4cIoVQFA4AFgPQSUrOgssgZRFOwIpof/Z"/>
          <p:cNvSpPr txBox="1"/>
          <p:nvPr/>
        </p:nvSpPr>
        <p:spPr>
          <a:xfrm>
            <a:off x="1600200" y="-731837"/>
            <a:ext cx="1143000" cy="1524000"/>
          </a:xfrm>
          <a:prstGeom prst="rect">
            <a:avLst/>
          </a:prstGeom>
          <a:noFill/>
          <a:ln>
            <a:noFill/>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347" name="Google Shape;347;p22" descr="data:image/jpg;base64,/9j/4AAQSkZJRgABAQAAAQABAAD/2wCEAAkGBhQSEBIUExQUFRQUFxYVFBcUFRcSFRQVFBQVFBUVFhUXHCYeFxkjGRUUHy8gIycpLCwsFR4xNTAqNSYrLCkBCQoKDgwOFg8PFCkcHBwpKSkpKSwpKSkpKSkpKSwpLikpKSkpKSkpKSkpLCwsKSwpKSwpKSkpKSkpLCkpKSkpKf/AABEIAKAAeAMBIgACEQEDEQH/xAAbAAABBQEBAAAAAAAAAAAAAAAFAAEDBAYCB//EADkQAAIBAgUCAwUGBAcBAAAAAAECAAMRBAUSITFBUQZhcRMigZHRMkJSocHhI3Kx8BQVJENiorIH/8QAGAEBAQEBAQAAAAAAAAAAAAAAAAECAwT/xAAeEQEBAQEBAAIDAQAAAAAAAAAAARECIRJxAzFRE//aAAwDAQACEQMRAD8A9G1TtWkZE5DTmgjQaWUaDsPUl1DNQWYzPGt/d4A8ZY50ohKZs9U6bjlVt7x/T4xbnobOPG1GiSq3qOOi7AfGCcD4vr16gsqheoAv/wBjK+T+BUYBncnuB9ZrcLllOkulFAAmJ8r6OKdZrXIkNPMlLaTcN0v19JbqCCcfhQCH/DvxwOsoKipEDBOUZoKykqb6TYnob7iFFMS6JCYt9ufnGDToSjpGMU6QRQBsjaSGRkyDqi+8v060FGT0akAstSY3x3mellQXvp58mbp8pqkbaYX/AOh11LqATrVRq220sbix9bydfoHvC1T+EpJPx7w49WeN4bNa1PdXYAdL/pNjmjVa2CSspbWVBIU2vM896NgzyCqNjPOMkq4tybO/u22PXyuZu8NUc0xqHvW39ZZ1qBPhYkVsSttNiot8/wBLTTzOZSjUXqNWNjVZQOo4Nr247fCaAEy8iYTsTgGdKZpUw4iiSKALeRO0d2lerVkCarvJqVSDnrSTDYjeTQdpvtMF45NsUL7hqa28tLH6zb0Km0zvjjL9dH2g5p8+ata+/rJ1NgyVenT0rawLG3pPSMAirSRAQQFA/LtPHa9Te3aFMuz803RiNRU8liLjjfe05c9yVHpKYSmhJVQL9pIXgnLs7WupK9OfKSYmqRpCgEswFjxvzf4Tt9KsUkdnqI9iuxQ8bHex9IUBlSith/Zk6mUWVaSKJWVpapmUSqIowMeBnq+ItBmIxF+J3iQYMr1bTFqLBrSbDPvB9B7whSYC0Azh32jY5Vam6v8AZKkN5C3Mr08TYTP5p4mFV/YU91IYVG77EaV+sXrIrGOAWIBHNr/rNJlHh9SQdaN3U77TO43BNSax46H++sfA16ga6Egzzy5fYN2pWhcABR2HU95Nl1U1KgY3sLkeveAsNhaj2ao1z26QvUxRoUmqWuFtt3FwDb4TvKNAXnLVpXwuOWogZTcHcSXTNCWlXuYQomDkIl2hUEsFwCKOsUoyOYvaBK+95ezKveAMXmqJcEksOg+s5dXEW1qWkdbNBT3ZreXU/CZ7E547XC+6PLn5weWJ55+c5X8n8ME8xz+pV2uVT8I2+feRZVVAqr8vnKF5Lh3AYX4vv6Tnt3a03dCmrCzAEHoZQxPhoo4aiQQT9ljYj0PWPRx5pbVQbDhwLhh0vbg2lVs9L16bAEU1vY256Mbek73GWjwOBKj3jc9hx84+dsP8NVvxoP7fnO6VcMLjcHtAXivH2UUx1sW9OgmurkUEyvPKlAgoduqncH6TaZb4rpVLDVpbs22/keJ5wpkimcee7B6qcXvzCWFfieW4DOqtOwDEjs24mmy7xqupQ6aQdiwN7H07TvO4N/SaKQYWqCAQbg7xToPP85xHs6bN1HHqeJhme5JPJ3mn8XYmwVOre8fQTLzyfkvpDRRRTmpRRRQjQ0c1Bwhv9pfc9b8fl/SUspxxotc/I9QeSD0lPBkElTw+3ofun5yQUm1WI96+kDsb2m/luDd1scqUy5+yBfte/AmExmLNR2Y8tv8AtLeb406Uog3FMe8e7fteCiZe+98D05LaQKZKs5wWMOZaA49ZUp2Es0zOkG+8FZqSPZMeN19Oo+EUz+UYv2dVGHQi/p1jT0c9eIA+I62qu56DYfCC5os2y83O0BVKJE8vUurEMUUUyHjWivFeA4hinj0Ce1/3raPjb7dvSBo4iXAiYooxkU4kqiRLLVNTaaiHJsBJKbXacMlyJay7Clqm01AcynBlyOwimoyDK9IBMU9EniKWbZeCDMhj8vIvaek4rDaoCx+Vydc6PN6lEicTUY7KLX2gSvl5Bnn65sVSikxwx7RvYzIhjx2pzpU2hXERnfs42iEKmt4UoUdhK2Fw5hVMOQpPXgeZOwE3zA1HCE9JociywKNTbAbknaWcnybSFB3ta5/rCGZZvTw6nYVGvbQD351duZ3nOeg/g6FgIo9PGAU1dhpuAdJ+1cjZbDkxTqOGpSvVwt4RCxaJMGcxWV3vAmIyTym5ah5SF8JfpJg89q5LzYSnWyYjpPRny8dpVrZaO0xeImPOXyc34kf+Ut2noLZSO0jq5eiqS1go3JPAHcyf5wYhMqPaWKOSk9JqMupCqSVRwn3XYaQ/8o5t5wpSy4C20s4gzODyLyklTAN7UaQD7JWex2BcAAX8heaiqmhdh7xNlHdjwP1+E6weXgagd9tJPe9yx+bS/EZ7D5nWqAJQUE6A7VX91EN7ldtifrDGX5UlMl2GurUIY93Yb3sfsqOnoJcp0lpqKVNRZRcL91R+Jz2/Mx8JjV1laX8V7j2jg2RfVuNuiiaxV+hhd9T2LdPwqOwH6xS0oimsEYEREcR1EBtE5FOTARwkohNORvQlv2cYpAoPQEA1lWqyPUB9jqtSTo5UFjVcH7uxsPjNJjMIXXT0JAb+T730lbHUBqW9gqKfQaiF/wDIMzYHp4e4B4uAf2lPNszp4cLruWc2RFF2YjoPrJK2Zu7tTw9O5U6TUbamptfpuRa/5SXC5UKd6lVvaVAN6jgDQtuF/COfWPoVsuwlRialewbcIi7hFJ6nq54J8oHxPiOoxNLDU2esXe+3u0xqsGYna9txNLSJrD3brT/Fwzj/AI9h5y9Sw6ooCgADoBGfwZ3CeG2Yf6hyRyaSEhSe9Ruah/Lyh/D4cIoVQFA4AFgPQSUrOgssgZRFOwIpof/Z"/>
          <p:cNvSpPr txBox="1"/>
          <p:nvPr/>
        </p:nvSpPr>
        <p:spPr>
          <a:xfrm>
            <a:off x="1600200" y="-731837"/>
            <a:ext cx="1143000" cy="1524000"/>
          </a:xfrm>
          <a:prstGeom prst="rect">
            <a:avLst/>
          </a:prstGeom>
          <a:noFill/>
          <a:ln>
            <a:noFill/>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348" name="Google Shape;348;p22" descr="data:image/jpg;base64,/9j/4AAQSkZJRgABAQAAAQABAAD/2wCEAAkGBhIQERAUERQVFBIWFRkWFxQWFx4VGhkhFRgXFBwgHBQjHiceFxwnGxcdITAgJCcpLCwsFyI0NjAqNSYrLCkBCQoKDgwNGg8PFzMlHiUsNS0pMjU1MjI1NSwpLSwwLC8sLS81NTUpKiosLSw1LCwyLCwpKTUsLzUsNSk1NTUqNP/AABEIAIAAygMBIgACEQEDEQH/xAAbAAEAAwADAQAAAAAAAAAAAAAABAUGAgMHAf/EAEIQAAIBAwIEAwQECwYHAAAAAAECAwAEEQUSBiExQRMUUSIyYYEHI3GSFRczQkNUVWKRk9EWNFOCocEkY3JzsbLh/8QAGQEBAQEBAQEAAAAAAAAAAAAAAAECBQME/8QAKhEAAgIBAwIGAQUBAAAAAAAAAAECEQMEEiExQSJCUWFxkRMygcHR8AX/2gAMAwEAAhEDEQA/APcaUpQClKUApSlAKUpQClKUArhPOqKzOQqqCzE9AAMk/wAK51RaxqltO8unGX/iJoJAUUbiqspUsx6L73LPWgKWLifUpYVvYbaJ7VsOtvlvMvGTyYN+TDlfaEeDy5Zyau4eIWbUDa7MILRLncchsvK8e0r2wFz9tZ3TeLZbWxitfLTtqMUSwrD4LlHZAI1fxgNngnAYtuHLPQ8qXnCq3mrBryHeg06IbhvWPxPHlLAMCMnBzgknBFE7BodN4haW/vrUoAtukLBsnLeMrMcjoMYrt4o4g8lCrKniSySJDDFnbvklO1QW/NHcnsAaymhcLyW1/qiWim2iZbTbKVLDA3GXYWyGfHLnkAnmOx438NzPCs8TPeJZ30c0LYUPNGihZQuAFkwXcKwA3be/ImWDQadqOopcRR3cMLxShsTW2/ETKN22QP2I6OMc+WOdSeFeIGvIZpGUKUuJ4QBk5EMhQH7Tiodrxe13PBHZxOY8lriWaGSIRqAcKu4LukLY5cwADmqHhLgC2miuZLu2Pitd3JBcyISvisVO3cORHQ450sGt4P1xr6zguHUI0gYlVyQNrsvU/ZVTrHHvldVgs5EAhliRvHz7ryPIiKw6BWMeM+pqn4dt5rbSbQyzyWUcUcgZBGPFZ2lbYNrqSeXIIBliw+fZ/Z5729kW+iO2XSIY5GCkKJPHkchW6B1OGAzkcq0gT9d47ktzq+I1byUMMi5JG8zAkhvTGO1WvFHETWlmLhVDMXgXacgfXSJGefw35+VeatpN+1vxClzFI83gQQo4Rj5jwtyh15e0Sm0kDOCTV/xb9H1tHZI9tbHzAltiNhkdh9dFv9jceQXOcjkKkQelUrKXsl1HdQAXJeSSf+6hF8NYA2GZjt3ghcHeWwXIUDBrV0ApSlAKUpQClKruIdXW0tbi4bGIo2fn32gkD5nA+dAQbrj3TondJLy3V1JVlMgBBHIgjsa6/wAY+l/r1t/NWqnQ9KNnpluxtPOXTgSSqAgdmnJlcln5ci2K6/wzP+wpPvW/9aAuvxj6X+vW381afjH0v9etv5q1S/hmf9hSfet/60/DM/7Ck+9b/wBalguvxj6X+vW381afjH0v9etv5q1S/hmf9hSfet/61I0/UZZJY0k0Z4kZgGkYwEKPUgHJH2UsHVfcZTai7W2jFTjlNfsN0MWeyf40uOw5DI59xf8AC/CUGnowjy8rndLPId0krdyz9evboM1T6Ags9WvrYALFcRpeRKBgBh9RMAOnVUb51s6oFKUoCDrekLdwvC7OiPgMY22kjOcZweR6EdxkHkaaTpfl1K+LLLk8jKwYjAxgYUYFTqUApSlAVGs8NrcyRSGWeJ4gwUxOFA38icFSN2OWeuCR3NWdtDsRV3M+0AbmOWOO5OBk12UoBSlKAooOE1S4knWe5DO4d03go2OikFc7AOQXPIdKvaUoBSlKAUpSgFY/j8eYewsOouZw8o/5VtiV8/AnYv8AmrYVjdFQ3Wr31x1jto0s4z++cTzfMbkXP9KA2VKUoBSlKAUpSgMf9IDeWfT77tbThJT6RXOIXPyYo3+WthVdxDpC3lrcW7dJYnTPXBYEA/aDg/KoHAWqm5sLZ35SKvhSj0eEmJx95T/GgNBSlKAUpSgFKUoBSlKAUpSgFKUoBSlKAUr5uGcZ59cV88Qc+Y5dfhQETWdUW1t55392KNpDzxnYpbGfU4x86p/o705odPgMn5abNzKfV7g+K3/sB8qk8ZaGb228DeqRvJH4xbPONXDuoPYkDGfjV2BjpQH2lKUApSlAKUpQCsdw2PK6pqVr0SbZfRD/ALn1Uw++gP8Am+NbGqLVtDMl7YXKOqND4qOD1kjlTmB6kOqN/GgL2lfM19oBSlKAUpSgFKUoBSlKAUpSgFKUoDyzjSG4GtpPaZae204TCIfplFyyPGfiUY4/eAqDrerxXacQTwndHJplsynvzE/IjsQeRHqK9L/s8nnvObm3+W8vs5bceL42emc55dcVSH6MbYfhTw2dFv1CuoxhMbiSgxyyXJweWTWo8MGe431q5k0spJYyxRny+ZWkiZRiWLB2q5bn9nevURVTr3DaXdobZnZVPh+0uM/VsrjqMfm86rOI+ILuwm8VofH04qN5iBM0BHVyn6SP1xzH/nCBqqVE0rVobqJZbeRZImGQynI/+H1B5ipdUClKUApXGSQKCzEBQMkk4AA5kk9hWGuuKbnU2aHSSEgB2y6iwyi+qwRn8q/73Qf60BqH4kthdLaeIDcspfwxzIA55bHJPhnGaxf0madNPf6SLZ9lwiXUsR7FohCwVv3WGVPwauNtdw2LyWWjxeb1BudxcSMWCHPNri46sc/owc/Z32B4fMk9jcTPma3jkQhBhHMyoGODzA9jkPjQGV4f19L7VbWZRtY6dKskZ96N0uEV0buCG/0we9eh1nrPgmCHUZr+Mssksex05bCcqS3TIYhVHpyrQ0ApSlAKUpQClKUApSlAKUpQClKUApSlAKUpQGL1TgiS3la60l1gmY7pbZv7vP65Ufk39HX/AHzVhwxxvFeMYZFa3vUH1lrJydcd1PSRO4Ze3pWkqk4l4Qt78J4oZJYzmKeM7JYj1yr/AOxyPhQF3VVxFxPb2EXiXD7QThFHN5D2VE6s1Zq04ruNNdYNXw0RIWLUUXbG+TgCZf0L/H3T6966tYewsbrzTmS+v5/7rDkSsoPMCFAMRJ3LntnmedAdF5Zz6gjXGsN5LTUG4We/aXGeRuZBj4YjHfHfr2W9xc6sqx2Qaw0oAKJwPDmmUdBAn6KPA9/rjpUrT+Dp76RbjWCrlTuisUOYIvQv/jSc+p5Dt8NuBQFfoXD9vYwrDbRrHGOw6k+rN1ZviasaUoBSlKAUpSgFKUoBSlKAUpSgFKUoBSlKAUpSgFKUoBSlKA6rq1SVGSRVdGGGVgGUg9iDyIqn4d4IstPZ2toQjtyLEl2AHRVZiSq/ujlV7SgFKUoBSlKAUpUDTNdgud/gSK+w4bGeWc+o+B/hUtJ0bUJOLklwuvtfqT6VUJxXatFNKkodIRmQqCdvXtjn0qbpepR3MSSxElHGVJGOhI6H7KilF9GbngywVyi0rrld6uvolUrrnuFjVmdgqgZLMcAfae1fLa5SRQ8bB0PRlOQe3I96tq6PLa63VwdtKUqkFKVWarxFBavCkrENM21AFJycgdR05sKjairZvHjnkltgrZZ0pSqYFKUoBSlKAUpSgFKUoBSlKAUpSgFKUoD43SvHuBNQvIjeeUt1nBkG8s23b7+O4z3r2E1mOCuEXsPM73V/FYMNoIxjd1z/ANVfNlxuU4tdrOzoNViwaXPGaTb20nfNPnpXT5MTwVdvFY6xIvsyLtI5A4Pt9jyNTNV4vu4tP05lfZ427xJwgJG1sAAY2g4yfjtq60n6P5Iba/hMqE3GMEA4XG7r69akf2WvIrW2ht54sxo6SJIhaOTc24HGDgj7O9fPHFkUK5XH8/0dnLrNHk1Dm9r8afPp+OutPze3X7M7d3ktxYXxS/FxGqKxDR7JBzO5Svo3L2s9qmcLRXEOm+M14scRhIjDIMREvjO7mW74GOZapui/RwY4rzxpF8W5QofDXCJk7uS8s+1jlyGBiumHgW8a0e0mni8EL9VsU5DB943ZAyvUde/wqqE01Jx5r17/AGZyanSyi8Uci274t3FfppJ14abT9lZTW/GFxFc2gjupLmGVwjeJB4QOWUHae/vdumO9Tjquo3N7qEEFwsaRFiNyg4CnACkKT8zUs8B3kvkjPcRHyzLtRUIG1Sv53IsSF7gdO9XGkcJPDeX1wXUrOCAoByuTnmasceRundX6+3z6kzarRRTlDa5bWuifO5V5Ur2+xiYOJNTmsHuRcKqQMFOFG98leZOMct49M4NW+r8UXBGisGAM5XxBtBz7UYOMjl1PT1qfp/AEkWnXNoZULSuGD4OBgxnp1/MP8a53XAcjrpiiRR5TG7kfawVPL093vU/HlUOLul372WWq0EsnSNKUq8PlcOO3Pi+itudT1C41G9tre4WNEXcNyg4GE904zkk9T2zXLh7imebTbpprhYpY5AguGUHAJU+6B7TY3Acu4+2r/TuFXi1C6uy6lZV2hADke51PT82qRPozfydxbtKu95hMjAHAIBGGHXGCaqhkXPPfv9HktRoZwUJbUl+Pnbzfnvjn3u18lZpnF08d7aItzJcwTMEPiw+F7xC5U98Zz8sV6mKwi8EXkk1jLcXETG3ZfZVCBhGU8jyySB1IFbsV74FJXu/b/cnN/wCtk083B4aunur5ddorp7H/2Q=="/>
          <p:cNvSpPr txBox="1"/>
          <p:nvPr/>
        </p:nvSpPr>
        <p:spPr>
          <a:xfrm>
            <a:off x="1600200" y="-579437"/>
            <a:ext cx="1924050" cy="1219200"/>
          </a:xfrm>
          <a:prstGeom prst="rect">
            <a:avLst/>
          </a:prstGeom>
          <a:noFill/>
          <a:ln>
            <a:noFill/>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pic>
        <p:nvPicPr>
          <p:cNvPr id="349" name="Google Shape;349;p22"/>
          <p:cNvPicPr preferRelativeResize="0"/>
          <p:nvPr/>
        </p:nvPicPr>
        <p:blipFill rotWithShape="1">
          <a:blip r:embed="rId4">
            <a:alphaModFix/>
          </a:blip>
          <a:srcRect/>
          <a:stretch/>
        </p:blipFill>
        <p:spPr>
          <a:xfrm>
            <a:off x="1524000" y="0"/>
            <a:ext cx="9144000" cy="6858000"/>
          </a:xfrm>
          <a:prstGeom prst="rect">
            <a:avLst/>
          </a:prstGeom>
          <a:noFill/>
          <a:ln>
            <a:noFill/>
          </a:ln>
        </p:spPr>
      </p:pic>
      <p:sp>
        <p:nvSpPr>
          <p:cNvPr id="6" name="CuadroTexto 5">
            <a:extLst>
              <a:ext uri="{FF2B5EF4-FFF2-40B4-BE49-F238E27FC236}">
                <a16:creationId xmlns:a16="http://schemas.microsoft.com/office/drawing/2014/main" id="{FD37853A-95F5-4DDB-98D8-BF7FE92A0FE9}"/>
              </a:ext>
            </a:extLst>
          </p:cNvPr>
          <p:cNvSpPr txBox="1"/>
          <p:nvPr/>
        </p:nvSpPr>
        <p:spPr>
          <a:xfrm>
            <a:off x="2036807" y="5461687"/>
            <a:ext cx="7726017" cy="1323439"/>
          </a:xfrm>
          <a:prstGeom prst="rect">
            <a:avLst/>
          </a:prstGeom>
          <a:solidFill>
            <a:schemeClr val="bg1"/>
          </a:solidFill>
        </p:spPr>
        <p:txBody>
          <a:bodyPr wrap="square" rtlCol="0">
            <a:spAutoFit/>
          </a:bodyPr>
          <a:lstStyle/>
          <a:p>
            <a:pPr defTabSz="914400">
              <a:buClr>
                <a:srgbClr val="000000"/>
              </a:buClr>
            </a:pPr>
            <a:r>
              <a:rPr lang="es-AR" sz="2000" b="1" kern="0" dirty="0">
                <a:solidFill>
                  <a:srgbClr val="5F6368"/>
                </a:solidFill>
                <a:latin typeface="arial" panose="020B0604020202020204" pitchFamily="34" charset="0"/>
                <a:cs typeface="Arial"/>
                <a:sym typeface="Arial"/>
              </a:rPr>
              <a:t>Los LINFOCITOS CD8 están asociados a la CRONICIDAD de la infección y propician la NECROSIS MEDIANTE el sistema Fas</a:t>
            </a:r>
            <a:r>
              <a:rPr lang="es-AR" sz="2000" kern="0" dirty="0">
                <a:solidFill>
                  <a:srgbClr val="4D5156"/>
                </a:solidFill>
                <a:latin typeface="arial" panose="020B0604020202020204" pitchFamily="34" charset="0"/>
                <a:cs typeface="Arial"/>
                <a:sym typeface="Arial"/>
              </a:rPr>
              <a:t>/</a:t>
            </a:r>
            <a:r>
              <a:rPr lang="es-AR" sz="2000" b="1" kern="0" dirty="0" err="1">
                <a:solidFill>
                  <a:srgbClr val="5F6368"/>
                </a:solidFill>
                <a:latin typeface="arial" panose="020B0604020202020204" pitchFamily="34" charset="0"/>
                <a:cs typeface="Arial"/>
                <a:sym typeface="Arial"/>
              </a:rPr>
              <a:t>FasL</a:t>
            </a:r>
            <a:r>
              <a:rPr lang="es-AR" sz="2000" kern="0" dirty="0">
                <a:solidFill>
                  <a:srgbClr val="4D5156"/>
                </a:solidFill>
                <a:latin typeface="arial" panose="020B0604020202020204" pitchFamily="34" charset="0"/>
                <a:cs typeface="Arial"/>
                <a:sym typeface="Arial"/>
              </a:rPr>
              <a:t> (media la apoptosis inducida en timocitos inmaduros y linfocitos T periféricos)</a:t>
            </a:r>
            <a:endParaRPr lang="es-AR" sz="2000" kern="0" dirty="0">
              <a:solidFill>
                <a:srgbClr val="000000"/>
              </a:solidFill>
              <a:latin typeface="Arial"/>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74249"/>
    </mc:Choice>
    <mc:Fallback xmlns="">
      <p:transition spd="slow" advTm="27424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920A0EC-7C08-45B4-91C5-E4A72965479D}"/>
              </a:ext>
            </a:extLst>
          </p:cNvPr>
          <p:cNvPicPr>
            <a:picLocks noChangeAspect="1"/>
          </p:cNvPicPr>
          <p:nvPr/>
        </p:nvPicPr>
        <p:blipFill rotWithShape="1">
          <a:blip r:embed="rId2"/>
          <a:srcRect l="27778" t="39619" r="27817" b="26285"/>
          <a:stretch/>
        </p:blipFill>
        <p:spPr>
          <a:xfrm>
            <a:off x="352503" y="672737"/>
            <a:ext cx="11486993" cy="5512526"/>
          </a:xfrm>
          <a:prstGeom prst="rect">
            <a:avLst/>
          </a:prstGeom>
        </p:spPr>
      </p:pic>
    </p:spTree>
    <p:extLst>
      <p:ext uri="{BB962C8B-B14F-4D97-AF65-F5344CB8AC3E}">
        <p14:creationId xmlns:p14="http://schemas.microsoft.com/office/powerpoint/2010/main" val="39018638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77"/>
        <p:cNvGrpSpPr/>
        <p:nvPr/>
      </p:nvGrpSpPr>
      <p:grpSpPr>
        <a:xfrm>
          <a:off x="0" y="0"/>
          <a:ext cx="0" cy="0"/>
          <a:chOff x="0" y="0"/>
          <a:chExt cx="0" cy="0"/>
        </a:xfrm>
      </p:grpSpPr>
      <p:sp>
        <p:nvSpPr>
          <p:cNvPr id="378" name="Google Shape;378;p24" descr="data:image/jpg;base64,/9j/4AAQSkZJRgABAQAAAQABAAD/2wCEAAkGBhQSEBIUExQUFRQUFxYVFBcUFRcSFRQVFBQVFBUVFhUXHCYeFxkjGRUUHy8gIycpLCwsFR4xNTAqNSYrLCkBCQoKDgwOFg8PFCkcHBwpKSkpKSwpKSkpKSkpKSwpLikpKSkpKSkpKSkpLCwsKSwpKSwpKSkpKSkpLCkpKSkpKf/AABEIAKAAeAMBIgACEQEDEQH/xAAbAAABBQEBAAAAAAAAAAAAAAAFAAEDBAYCB//EADkQAAIBAgUCAwUGBAcBAAAAAAECAAMRBAUSITFBUQZhcRMigZHRMkJSocHhI3Kx8BQVJENiorIH/8QAGAEBAQEBAQAAAAAAAAAAAAAAAAECAwT/xAAeEQEBAQEBAAIDAQAAAAAAAAAAARECIRJxAzFRE//aAAwDAQACEQMRAD8A9G1TtWkZE5DTmgjQaWUaDsPUl1DNQWYzPGt/d4A8ZY50ohKZs9U6bjlVt7x/T4xbnobOPG1GiSq3qOOi7AfGCcD4vr16gsqheoAv/wBjK+T+BUYBncnuB9ZrcLllOkulFAAmJ8r6OKdZrXIkNPMlLaTcN0v19JbqCCcfhQCH/DvxwOsoKipEDBOUZoKykqb6TYnob7iFFMS6JCYt9ufnGDToSjpGMU6QRQBsjaSGRkyDqi+8v060FGT0akAstSY3x3mellQXvp58mbp8pqkbaYX/AOh11LqATrVRq220sbix9bydfoHvC1T+EpJPx7w49WeN4bNa1PdXYAdL/pNjmjVa2CSspbWVBIU2vM896NgzyCqNjPOMkq4tybO/u22PXyuZu8NUc0xqHvW39ZZ1qBPhYkVsSttNiot8/wBLTTzOZSjUXqNWNjVZQOo4Nr247fCaAEy8iYTsTgGdKZpUw4iiSKALeRO0d2lerVkCarvJqVSDnrSTDYjeTQdpvtMF45NsUL7hqa28tLH6zb0Km0zvjjL9dH2g5p8+ata+/rJ1NgyVenT0rawLG3pPSMAirSRAQQFA/LtPHa9Te3aFMuz803RiNRU8liLjjfe05c9yVHpKYSmhJVQL9pIXgnLs7WupK9OfKSYmqRpCgEswFjxvzf4Tt9KsUkdnqI9iuxQ8bHex9IUBlSith/Zk6mUWVaSKJWVpapmUSqIowMeBnq+ItBmIxF+J3iQYMr1bTFqLBrSbDPvB9B7whSYC0Azh32jY5Vam6v8AZKkN5C3Mr08TYTP5p4mFV/YU91IYVG77EaV+sXrIrGOAWIBHNr/rNJlHh9SQdaN3U77TO43BNSax46H++sfA16ga6Egzzy5fYN2pWhcABR2HU95Nl1U1KgY3sLkeveAsNhaj2ao1z26QvUxRoUmqWuFtt3FwDb4TvKNAXnLVpXwuOWogZTcHcSXTNCWlXuYQomDkIl2hUEsFwCKOsUoyOYvaBK+95ezKveAMXmqJcEksOg+s5dXEW1qWkdbNBT3ZreXU/CZ7E547XC+6PLn5weWJ55+c5X8n8ME8xz+pV2uVT8I2+feRZVVAqr8vnKF5Lh3AYX4vv6Tnt3a03dCmrCzAEHoZQxPhoo4aiQQT9ljYj0PWPRx5pbVQbDhwLhh0vbg2lVs9L16bAEU1vY256Mbek73GWjwOBKj3jc9hx84+dsP8NVvxoP7fnO6VcMLjcHtAXivH2UUx1sW9OgmurkUEyvPKlAgoduqncH6TaZb4rpVLDVpbs22/keJ5wpkimcee7B6qcXvzCWFfieW4DOqtOwDEjs24mmy7xqupQ6aQdiwN7H07TvO4N/SaKQYWqCAQbg7xToPP85xHs6bN1HHqeJhme5JPJ3mn8XYmwVOre8fQTLzyfkvpDRRRTmpRRRQjQ0c1Bwhv9pfc9b8fl/SUspxxotc/I9QeSD0lPBkElTw+3ofun5yQUm1WI96+kDsb2m/luDd1scqUy5+yBfte/AmExmLNR2Y8tv8AtLeb406Uog3FMe8e7fteCiZe+98D05LaQKZKs5wWMOZaA49ZUp2Es0zOkG+8FZqSPZMeN19Oo+EUz+UYv2dVGHQi/p1jT0c9eIA+I62qu56DYfCC5os2y83O0BVKJE8vUurEMUUUyHjWivFeA4hinj0Ce1/3raPjb7dvSBo4iXAiYooxkU4kqiRLLVNTaaiHJsBJKbXacMlyJay7Clqm01AcynBlyOwimoyDK9IBMU9EniKWbZeCDMhj8vIvaek4rDaoCx+Vydc6PN6lEicTUY7KLX2gSvl5Bnn65sVSikxwx7RvYzIhjx2pzpU2hXERnfs42iEKmt4UoUdhK2Fw5hVMOQpPXgeZOwE3zA1HCE9JociywKNTbAbknaWcnybSFB3ta5/rCGZZvTw6nYVGvbQD351duZ3nOeg/g6FgIo9PGAU1dhpuAdJ+1cjZbDkxTqOGpSvVwt4RCxaJMGcxWV3vAmIyTym5ah5SF8JfpJg89q5LzYSnWyYjpPRny8dpVrZaO0xeImPOXyc34kf+Ut2noLZSO0jq5eiqS1go3JPAHcyf5wYhMqPaWKOSk9JqMupCqSVRwn3XYaQ/8o5t5wpSy4C20s4gzODyLyklTAN7UaQD7JWex2BcAAX8heaiqmhdh7xNlHdjwP1+E6weXgagd9tJPe9yx+bS/EZ7D5nWqAJQUE6A7VX91EN7ldtifrDGX5UlMl2GurUIY93Yb3sfsqOnoJcp0lpqKVNRZRcL91R+Jz2/Mx8JjV1laX8V7j2jg2RfVuNuiiaxV+hhd9T2LdPwqOwH6xS0oimsEYEREcR1EBtE5FOTARwkohNORvQlv2cYpAoPQEA1lWqyPUB9jqtSTo5UFjVcH7uxsPjNJjMIXXT0JAb+T730lbHUBqW9gqKfQaiF/wDIMzYHp4e4B4uAf2lPNszp4cLruWc2RFF2YjoPrJK2Zu7tTw9O5U6TUbamptfpuRa/5SXC5UKd6lVvaVAN6jgDQtuF/COfWPoVsuwlRialewbcIi7hFJ6nq54J8oHxPiOoxNLDU2esXe+3u0xqsGYna9txNLSJrD3brT/Fwzj/AI9h5y9Sw6ooCgADoBGfwZ3CeG2Yf6hyRyaSEhSe9Ruah/Lyh/D4cIoVQFA4AFgPQSUrOgssgZRFOwIpof/Z"/>
          <p:cNvSpPr txBox="1"/>
          <p:nvPr/>
        </p:nvSpPr>
        <p:spPr>
          <a:xfrm>
            <a:off x="1600200" y="-731837"/>
            <a:ext cx="1143000" cy="1524000"/>
          </a:xfrm>
          <a:prstGeom prst="rect">
            <a:avLst/>
          </a:prstGeom>
          <a:noFill/>
          <a:ln>
            <a:noFill/>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379" name="Google Shape;379;p24" descr="data:image/jpg;base64,/9j/4AAQSkZJRgABAQAAAQABAAD/2wCEAAkGBhQSEBIUExQUFRQUFxYVFBcUFRcSFRQVFBQVFBUVFhUXHCYeFxkjGRUUHy8gIycpLCwsFR4xNTAqNSYrLCkBCQoKDgwOFg8PFCkcHBwpKSkpKSwpKSkpKSkpKSwpLikpKSkpKSkpKSkpLCwsKSwpKSwpKSkpKSkpLCkpKSkpKf/AABEIAKAAeAMBIgACEQEDEQH/xAAbAAABBQEBAAAAAAAAAAAAAAAFAAEDBAYCB//EADkQAAIBAgUCAwUGBAcBAAAAAAECAAMRBAUSITFBUQZhcRMigZHRMkJSocHhI3Kx8BQVJENiorIH/8QAGAEBAQEBAQAAAAAAAAAAAAAAAAECAwT/xAAeEQEBAQEBAAIDAQAAAAAAAAAAARECIRJxAzFRE//aAAwDAQACEQMRAD8A9G1TtWkZE5DTmgjQaWUaDsPUl1DNQWYzPGt/d4A8ZY50ohKZs9U6bjlVt7x/T4xbnobOPG1GiSq3qOOi7AfGCcD4vr16gsqheoAv/wBjK+T+BUYBncnuB9ZrcLllOkulFAAmJ8r6OKdZrXIkNPMlLaTcN0v19JbqCCcfhQCH/DvxwOsoKipEDBOUZoKykqb6TYnob7iFFMS6JCYt9ufnGDToSjpGMU6QRQBsjaSGRkyDqi+8v060FGT0akAstSY3x3mellQXvp58mbp8pqkbaYX/AOh11LqATrVRq220sbix9bydfoHvC1T+EpJPx7w49WeN4bNa1PdXYAdL/pNjmjVa2CSspbWVBIU2vM896NgzyCqNjPOMkq4tybO/u22PXyuZu8NUc0xqHvW39ZZ1qBPhYkVsSttNiot8/wBLTTzOZSjUXqNWNjVZQOo4Nr247fCaAEy8iYTsTgGdKZpUw4iiSKALeRO0d2lerVkCarvJqVSDnrSTDYjeTQdpvtMF45NsUL7hqa28tLH6zb0Km0zvjjL9dH2g5p8+ata+/rJ1NgyVenT0rawLG3pPSMAirSRAQQFA/LtPHa9Te3aFMuz803RiNRU8liLjjfe05c9yVHpKYSmhJVQL9pIXgnLs7WupK9OfKSYmqRpCgEswFjxvzf4Tt9KsUkdnqI9iuxQ8bHex9IUBlSith/Zk6mUWVaSKJWVpapmUSqIowMeBnq+ItBmIxF+J3iQYMr1bTFqLBrSbDPvB9B7whSYC0Azh32jY5Vam6v8AZKkN5C3Mr08TYTP5p4mFV/YU91IYVG77EaV+sXrIrGOAWIBHNr/rNJlHh9SQdaN3U77TO43BNSax46H++sfA16ga6Egzzy5fYN2pWhcABR2HU95Nl1U1KgY3sLkeveAsNhaj2ao1z26QvUxRoUmqWuFtt3FwDb4TvKNAXnLVpXwuOWogZTcHcSXTNCWlXuYQomDkIl2hUEsFwCKOsUoyOYvaBK+95ezKveAMXmqJcEksOg+s5dXEW1qWkdbNBT3ZreXU/CZ7E547XC+6PLn5weWJ55+c5X8n8ME8xz+pV2uVT8I2+feRZVVAqr8vnKF5Lh3AYX4vv6Tnt3a03dCmrCzAEHoZQxPhoo4aiQQT9ljYj0PWPRx5pbVQbDhwLhh0vbg2lVs9L16bAEU1vY256Mbek73GWjwOBKj3jc9hx84+dsP8NVvxoP7fnO6VcMLjcHtAXivH2UUx1sW9OgmurkUEyvPKlAgoduqncH6TaZb4rpVLDVpbs22/keJ5wpkimcee7B6qcXvzCWFfieW4DOqtOwDEjs24mmy7xqupQ6aQdiwN7H07TvO4N/SaKQYWqCAQbg7xToPP85xHs6bN1HHqeJhme5JPJ3mn8XYmwVOre8fQTLzyfkvpDRRRTmpRRRQjQ0c1Bwhv9pfc9b8fl/SUspxxotc/I9QeSD0lPBkElTw+3ofun5yQUm1WI96+kDsb2m/luDd1scqUy5+yBfte/AmExmLNR2Y8tv8AtLeb406Uog3FMe8e7fteCiZe+98D05LaQKZKs5wWMOZaA49ZUp2Es0zOkG+8FZqSPZMeN19Oo+EUz+UYv2dVGHQi/p1jT0c9eIA+I62qu56DYfCC5os2y83O0BVKJE8vUurEMUUUyHjWivFeA4hinj0Ce1/3raPjb7dvSBo4iXAiYooxkU4kqiRLLVNTaaiHJsBJKbXacMlyJay7Clqm01AcynBlyOwimoyDK9IBMU9EniKWbZeCDMhj8vIvaek4rDaoCx+Vydc6PN6lEicTUY7KLX2gSvl5Bnn65sVSikxwx7RvYzIhjx2pzpU2hXERnfs42iEKmt4UoUdhK2Fw5hVMOQpPXgeZOwE3zA1HCE9JociywKNTbAbknaWcnybSFB3ta5/rCGZZvTw6nYVGvbQD351duZ3nOeg/g6FgIo9PGAU1dhpuAdJ+1cjZbDkxTqOGpSvVwt4RCxaJMGcxWV3vAmIyTym5ah5SF8JfpJg89q5LzYSnWyYjpPRny8dpVrZaO0xeImPOXyc34kf+Ut2noLZSO0jq5eiqS1go3JPAHcyf5wYhMqPaWKOSk9JqMupCqSVRwn3XYaQ/8o5t5wpSy4C20s4gzODyLyklTAN7UaQD7JWex2BcAAX8heaiqmhdh7xNlHdjwP1+E6weXgagd9tJPe9yx+bS/EZ7D5nWqAJQUE6A7VX91EN7ldtifrDGX5UlMl2GurUIY93Yb3sfsqOnoJcp0lpqKVNRZRcL91R+Jz2/Mx8JjV1laX8V7j2jg2RfVuNuiiaxV+hhd9T2LdPwqOwH6xS0oimsEYEREcR1EBtE5FOTARwkohNORvQlv2cYpAoPQEA1lWqyPUB9jqtSTo5UFjVcH7uxsPjNJjMIXXT0JAb+T730lbHUBqW9gqKfQaiF/wDIMzYHp4e4B4uAf2lPNszp4cLruWc2RFF2YjoPrJK2Zu7tTw9O5U6TUbamptfpuRa/5SXC5UKd6lVvaVAN6jgDQtuF/COfWPoVsuwlRialewbcIi7hFJ6nq54J8oHxPiOoxNLDU2esXe+3u0xqsGYna9txNLSJrD3brT/Fwzj/AI9h5y9Sw6ooCgADoBGfwZ3CeG2Yf6hyRyaSEhSe9Ruah/Lyh/D4cIoVQFA4AFgPQSUrOgssgZRFOwIpof/Z"/>
          <p:cNvSpPr txBox="1"/>
          <p:nvPr/>
        </p:nvSpPr>
        <p:spPr>
          <a:xfrm>
            <a:off x="1600200" y="-731837"/>
            <a:ext cx="1143000" cy="1524000"/>
          </a:xfrm>
          <a:prstGeom prst="rect">
            <a:avLst/>
          </a:prstGeom>
          <a:noFill/>
          <a:ln>
            <a:noFill/>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380" name="Google Shape;380;p24" descr="data:image/jpg;base64,/9j/4AAQSkZJRgABAQAAAQABAAD/2wCEAAkGBhIQERAUERQVFBIWFRkWFxQWFx4VGhkhFRgXFBwgHBQjHiceFxwnGxcdITAgJCcpLCwsFyI0NjAqNSYrLCkBCQoKDgwNGg8PFzMlHiUsNS0pMjU1MjI1NSwpLSwwLC8sLS81NTUpKiosLSw1LCwyLCwpKTUsLzUsNSk1NTUqNP/AABEIAIAAygMBIgACEQEDEQH/xAAbAAEAAwADAQAAAAAAAAAAAAAABAUGAgMHAf/EAEIQAAIBAwIEAwQECwYHAAAAAAECAwAEEQUSBiExQRMUUSIyYYEHI3GSFRczQkNUVWKRk9EWNFOCocEkY3JzsbLh/8QAGQEBAQEBAQEAAAAAAAAAAAAAAAECBQME/8QAKhEAAgIBAwIGAQUBAAAAAAAAAAECEQMEEiExQSJCUWFxkRMygcHR8AX/2gAMAwEAAhEDEQA/APcaUpQClKUApSlAKUpQClKUArhPOqKzOQqqCzE9AAMk/wAK51RaxqltO8unGX/iJoJAUUbiqspUsx6L73LPWgKWLifUpYVvYbaJ7VsOtvlvMvGTyYN+TDlfaEeDy5Zyau4eIWbUDa7MILRLncchsvK8e0r2wFz9tZ3TeLZbWxitfLTtqMUSwrD4LlHZAI1fxgNngnAYtuHLPQ8qXnCq3mrBryHeg06IbhvWPxPHlLAMCMnBzgknBFE7BodN4haW/vrUoAtukLBsnLeMrMcjoMYrt4o4g8lCrKniSySJDDFnbvklO1QW/NHcnsAaymhcLyW1/qiWim2iZbTbKVLDA3GXYWyGfHLnkAnmOx438NzPCs8TPeJZ30c0LYUPNGihZQuAFkwXcKwA3be/ImWDQadqOopcRR3cMLxShsTW2/ETKN22QP2I6OMc+WOdSeFeIGvIZpGUKUuJ4QBk5EMhQH7Tiodrxe13PBHZxOY8lriWaGSIRqAcKu4LukLY5cwADmqHhLgC2miuZLu2Pitd3JBcyISvisVO3cORHQ450sGt4P1xr6zguHUI0gYlVyQNrsvU/ZVTrHHvldVgs5EAhliRvHz7ryPIiKw6BWMeM+pqn4dt5rbSbQyzyWUcUcgZBGPFZ2lbYNrqSeXIIBliw+fZ/Z5729kW+iO2XSIY5GCkKJPHkchW6B1OGAzkcq0gT9d47ktzq+I1byUMMi5JG8zAkhvTGO1WvFHETWlmLhVDMXgXacgfXSJGefw35+VeatpN+1vxClzFI83gQQo4Rj5jwtyh15e0Sm0kDOCTV/xb9H1tHZI9tbHzAltiNhkdh9dFv9jceQXOcjkKkQelUrKXsl1HdQAXJeSSf+6hF8NYA2GZjt3ghcHeWwXIUDBrV0ApSlAKUpQClKruIdXW0tbi4bGIo2fn32gkD5nA+dAQbrj3TondJLy3V1JVlMgBBHIgjsa6/wAY+l/r1t/NWqnQ9KNnpluxtPOXTgSSqAgdmnJlcln5ci2K6/wzP+wpPvW/9aAuvxj6X+vW381afjH0v9etv5q1S/hmf9hSfet/60/DM/7Ck+9b/wBalguvxj6X+vW381afjH0v9etv5q1S/hmf9hSfet/61I0/UZZJY0k0Z4kZgGkYwEKPUgHJH2UsHVfcZTai7W2jFTjlNfsN0MWeyf40uOw5DI59xf8AC/CUGnowjy8rndLPId0krdyz9evboM1T6Ags9WvrYALFcRpeRKBgBh9RMAOnVUb51s6oFKUoCDrekLdwvC7OiPgMY22kjOcZweR6EdxkHkaaTpfl1K+LLLk8jKwYjAxgYUYFTqUApSlAVGs8NrcyRSGWeJ4gwUxOFA38icFSN2OWeuCR3NWdtDsRV3M+0AbmOWOO5OBk12UoBSlKAooOE1S4knWe5DO4d03go2OikFc7AOQXPIdKvaUoBSlKAUpSgFY/j8eYewsOouZw8o/5VtiV8/AnYv8AmrYVjdFQ3Wr31x1jto0s4z++cTzfMbkXP9KA2VKUoBSlKAUpSgMf9IDeWfT77tbThJT6RXOIXPyYo3+WthVdxDpC3lrcW7dJYnTPXBYEA/aDg/KoHAWqm5sLZ35SKvhSj0eEmJx95T/GgNBSlKAUpSgFKUoBSlKAUpSgFKUoBSlKAUr5uGcZ59cV88Qc+Y5dfhQETWdUW1t55392KNpDzxnYpbGfU4x86p/o705odPgMn5abNzKfV7g+K3/sB8qk8ZaGb228DeqRvJH4xbPONXDuoPYkDGfjV2BjpQH2lKUApSlAKUpQCsdw2PK6pqVr0SbZfRD/ALn1Uw++gP8Am+NbGqLVtDMl7YXKOqND4qOD1kjlTmB6kOqN/GgL2lfM19oBSlKAUpSgFKUoBSlKAUpSgFKUoDyzjSG4GtpPaZae204TCIfplFyyPGfiUY4/eAqDrerxXacQTwndHJplsynvzE/IjsQeRHqK9L/s8nnvObm3+W8vs5bceL42emc55dcVSH6MbYfhTw2dFv1CuoxhMbiSgxyyXJweWTWo8MGe431q5k0spJYyxRny+ZWkiZRiWLB2q5bn9nevURVTr3DaXdobZnZVPh+0uM/VsrjqMfm86rOI+ILuwm8VofH04qN5iBM0BHVyn6SP1xzH/nCBqqVE0rVobqJZbeRZImGQynI/+H1B5ipdUClKUApXGSQKCzEBQMkk4AA5kk9hWGuuKbnU2aHSSEgB2y6iwyi+qwRn8q/73Qf60BqH4kthdLaeIDcspfwxzIA55bHJPhnGaxf0madNPf6SLZ9lwiXUsR7FohCwVv3WGVPwauNtdw2LyWWjxeb1BudxcSMWCHPNri46sc/owc/Z32B4fMk9jcTPma3jkQhBhHMyoGODzA9jkPjQGV4f19L7VbWZRtY6dKskZ96N0uEV0buCG/0we9eh1nrPgmCHUZr+Mssksex05bCcqS3TIYhVHpyrQ0ApSlAKUpQClKUApSlAKUpQClKUApSlAKUpQGL1TgiS3la60l1gmY7pbZv7vP65Ufk39HX/AHzVhwxxvFeMYZFa3vUH1lrJydcd1PSRO4Ze3pWkqk4l4Qt78J4oZJYzmKeM7JYj1yr/AOxyPhQF3VVxFxPb2EXiXD7QThFHN5D2VE6s1Zq04ruNNdYNXw0RIWLUUXbG+TgCZf0L/H3T6966tYewsbrzTmS+v5/7rDkSsoPMCFAMRJ3LntnmedAdF5Zz6gjXGsN5LTUG4We/aXGeRuZBj4YjHfHfr2W9xc6sqx2Qaw0oAKJwPDmmUdBAn6KPA9/rjpUrT+Dp76RbjWCrlTuisUOYIvQv/jSc+p5Dt8NuBQFfoXD9vYwrDbRrHGOw6k+rN1ZviasaUoBSlKAUpSgFKUoBSlKAUpSgFKUoBSlKAUpSgFKUoBSlKA6rq1SVGSRVdGGGVgGUg9iDyIqn4d4IstPZ2toQjtyLEl2AHRVZiSq/ujlV7SgFKUoBSlKAUpUDTNdgud/gSK+w4bGeWc+o+B/hUtJ0bUJOLklwuvtfqT6VUJxXatFNKkodIRmQqCdvXtjn0qbpepR3MSSxElHGVJGOhI6H7KilF9GbngywVyi0rrld6uvolUrrnuFjVmdgqgZLMcAfae1fLa5SRQ8bB0PRlOQe3I96tq6PLa63VwdtKUqkFKVWarxFBavCkrENM21AFJycgdR05sKjairZvHjnkltgrZZ0pSqYFKUoBSlKAUpSgFKUoBSlKAUpSgFKUoD43SvHuBNQvIjeeUt1nBkG8s23b7+O4z3r2E1mOCuEXsPM73V/FYMNoIxjd1z/ANVfNlxuU4tdrOzoNViwaXPGaTb20nfNPnpXT5MTwVdvFY6xIvsyLtI5A4Pt9jyNTNV4vu4tP05lfZ427xJwgJG1sAAY2g4yfjtq60n6P5Iba/hMqE3GMEA4XG7r69akf2WvIrW2ht54sxo6SJIhaOTc24HGDgj7O9fPHFkUK5XH8/0dnLrNHk1Dm9r8afPp+OutPze3X7M7d3ktxYXxS/FxGqKxDR7JBzO5Svo3L2s9qmcLRXEOm+M14scRhIjDIMREvjO7mW74GOZapui/RwY4rzxpF8W5QofDXCJk7uS8s+1jlyGBiumHgW8a0e0mni8EL9VsU5DB943ZAyvUde/wqqE01Jx5r17/AGZyanSyi8Uci274t3FfppJ14abT9lZTW/GFxFc2gjupLmGVwjeJB4QOWUHae/vdumO9Tjquo3N7qEEFwsaRFiNyg4CnACkKT8zUs8B3kvkjPcRHyzLtRUIG1Sv53IsSF7gdO9XGkcJPDeX1wXUrOCAoByuTnmasceRundX6+3z6kzarRRTlDa5bWuifO5V5Ur2+xiYOJNTmsHuRcKqQMFOFG98leZOMct49M4NW+r8UXBGisGAM5XxBtBz7UYOMjl1PT1qfp/AEkWnXNoZULSuGD4OBgxnp1/MP8a53XAcjrpiiRR5TG7kfawVPL093vU/HlUOLul372WWq0EsnSNKUq8PlcOO3Pi+itudT1C41G9tre4WNEXcNyg4GE904zkk9T2zXLh7imebTbpprhYpY5AguGUHAJU+6B7TY3Acu4+2r/TuFXi1C6uy6lZV2hADke51PT82qRPozfydxbtKu95hMjAHAIBGGHXGCaqhkXPPfv9HktRoZwUJbUl+Pnbzfnvjn3u18lZpnF08d7aItzJcwTMEPiw+F7xC5U98Zz8sV6mKwi8EXkk1jLcXETG3ZfZVCBhGU8jyySB1IFbsV74FJXu/b/cnN/wCtk083B4aunur5ddorp7H/2Q=="/>
          <p:cNvSpPr txBox="1"/>
          <p:nvPr/>
        </p:nvSpPr>
        <p:spPr>
          <a:xfrm>
            <a:off x="1600200" y="-579437"/>
            <a:ext cx="1924050" cy="1219200"/>
          </a:xfrm>
          <a:prstGeom prst="rect">
            <a:avLst/>
          </a:prstGeom>
          <a:noFill/>
          <a:ln>
            <a:noFill/>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pic>
        <p:nvPicPr>
          <p:cNvPr id="381" name="Google Shape;381;p24"/>
          <p:cNvPicPr preferRelativeResize="0"/>
          <p:nvPr/>
        </p:nvPicPr>
        <p:blipFill rotWithShape="1">
          <a:blip r:embed="rId4">
            <a:alphaModFix/>
          </a:blip>
          <a:srcRect/>
          <a:stretch/>
        </p:blipFill>
        <p:spPr>
          <a:xfrm>
            <a:off x="335557" y="9129"/>
            <a:ext cx="4533900" cy="6858000"/>
          </a:xfrm>
          <a:prstGeom prst="rect">
            <a:avLst/>
          </a:prstGeom>
          <a:noFill/>
          <a:ln>
            <a:noFill/>
          </a:ln>
        </p:spPr>
      </p:pic>
      <p:pic>
        <p:nvPicPr>
          <p:cNvPr id="382" name="Google Shape;382;p24"/>
          <p:cNvPicPr preferRelativeResize="0"/>
          <p:nvPr/>
        </p:nvPicPr>
        <p:blipFill rotWithShape="1">
          <a:blip r:embed="rId5">
            <a:alphaModFix/>
          </a:blip>
          <a:srcRect/>
          <a:stretch/>
        </p:blipFill>
        <p:spPr>
          <a:xfrm>
            <a:off x="5192566" y="0"/>
            <a:ext cx="4419600" cy="2901950"/>
          </a:xfrm>
          <a:prstGeom prst="rect">
            <a:avLst/>
          </a:prstGeom>
          <a:noFill/>
          <a:ln>
            <a:noFill/>
          </a:ln>
        </p:spPr>
      </p:pic>
      <p:grpSp>
        <p:nvGrpSpPr>
          <p:cNvPr id="383" name="Google Shape;383;p24"/>
          <p:cNvGrpSpPr/>
          <p:nvPr/>
        </p:nvGrpSpPr>
        <p:grpSpPr>
          <a:xfrm>
            <a:off x="1164083" y="42520"/>
            <a:ext cx="4114800" cy="5105400"/>
            <a:chOff x="3888" y="10584"/>
            <a:chExt cx="4032" cy="4808"/>
          </a:xfrm>
        </p:grpSpPr>
        <p:grpSp>
          <p:nvGrpSpPr>
            <p:cNvPr id="384" name="Google Shape;384;p24"/>
            <p:cNvGrpSpPr/>
            <p:nvPr/>
          </p:nvGrpSpPr>
          <p:grpSpPr>
            <a:xfrm>
              <a:off x="4176" y="10800"/>
              <a:ext cx="3744" cy="2736"/>
              <a:chOff x="192" y="1680"/>
              <a:chExt cx="1728" cy="1216"/>
            </a:xfrm>
          </p:grpSpPr>
          <p:grpSp>
            <p:nvGrpSpPr>
              <p:cNvPr id="385" name="Google Shape;385;p24"/>
              <p:cNvGrpSpPr/>
              <p:nvPr/>
            </p:nvGrpSpPr>
            <p:grpSpPr>
              <a:xfrm>
                <a:off x="192" y="1680"/>
                <a:ext cx="1728" cy="1216"/>
                <a:chOff x="1836" y="1536"/>
                <a:chExt cx="1728" cy="1216"/>
              </a:xfrm>
            </p:grpSpPr>
            <p:grpSp>
              <p:nvGrpSpPr>
                <p:cNvPr id="386" name="Google Shape;386;p24"/>
                <p:cNvGrpSpPr/>
                <p:nvPr/>
              </p:nvGrpSpPr>
              <p:grpSpPr>
                <a:xfrm>
                  <a:off x="2784" y="1536"/>
                  <a:ext cx="780" cy="1216"/>
                  <a:chOff x="2672" y="480"/>
                  <a:chExt cx="1264" cy="2120"/>
                </a:xfrm>
              </p:grpSpPr>
              <p:sp>
                <p:nvSpPr>
                  <p:cNvPr id="387" name="Google Shape;387;p24"/>
                  <p:cNvSpPr/>
                  <p:nvPr/>
                </p:nvSpPr>
                <p:spPr>
                  <a:xfrm flipH="1">
                    <a:off x="2672" y="480"/>
                    <a:ext cx="1264" cy="2120"/>
                  </a:xfrm>
                  <a:custGeom>
                    <a:avLst/>
                    <a:gdLst/>
                    <a:ahLst/>
                    <a:cxnLst/>
                    <a:rect l="l" t="t" r="r" b="b"/>
                    <a:pathLst>
                      <a:path w="1344" h="2120" extrusionOk="0">
                        <a:moveTo>
                          <a:pt x="1024" y="48"/>
                        </a:moveTo>
                        <a:cubicBezTo>
                          <a:pt x="952" y="96"/>
                          <a:pt x="840" y="264"/>
                          <a:pt x="736" y="432"/>
                        </a:cubicBezTo>
                        <a:cubicBezTo>
                          <a:pt x="632" y="600"/>
                          <a:pt x="496" y="840"/>
                          <a:pt x="400" y="1056"/>
                        </a:cubicBezTo>
                        <a:cubicBezTo>
                          <a:pt x="304" y="1272"/>
                          <a:pt x="216" y="1560"/>
                          <a:pt x="160" y="1728"/>
                        </a:cubicBezTo>
                        <a:cubicBezTo>
                          <a:pt x="104" y="1896"/>
                          <a:pt x="0" y="2032"/>
                          <a:pt x="64" y="2064"/>
                        </a:cubicBezTo>
                        <a:cubicBezTo>
                          <a:pt x="128" y="2096"/>
                          <a:pt x="352" y="1936"/>
                          <a:pt x="544" y="1920"/>
                        </a:cubicBezTo>
                        <a:cubicBezTo>
                          <a:pt x="736" y="1904"/>
                          <a:pt x="1088" y="1952"/>
                          <a:pt x="1216" y="1968"/>
                        </a:cubicBezTo>
                        <a:cubicBezTo>
                          <a:pt x="1344" y="1984"/>
                          <a:pt x="1304" y="2120"/>
                          <a:pt x="1312" y="2016"/>
                        </a:cubicBezTo>
                        <a:cubicBezTo>
                          <a:pt x="1320" y="1912"/>
                          <a:pt x="1288" y="1528"/>
                          <a:pt x="1264" y="1344"/>
                        </a:cubicBezTo>
                        <a:cubicBezTo>
                          <a:pt x="1240" y="1160"/>
                          <a:pt x="1184" y="1112"/>
                          <a:pt x="1168" y="912"/>
                        </a:cubicBezTo>
                        <a:cubicBezTo>
                          <a:pt x="1152" y="712"/>
                          <a:pt x="1184" y="288"/>
                          <a:pt x="1168" y="144"/>
                        </a:cubicBezTo>
                        <a:cubicBezTo>
                          <a:pt x="1152" y="0"/>
                          <a:pt x="1096" y="0"/>
                          <a:pt x="1024" y="48"/>
                        </a:cubicBezTo>
                        <a:close/>
                      </a:path>
                    </a:pathLst>
                  </a:custGeom>
                  <a:solidFill>
                    <a:srgbClr val="FFFFFF"/>
                  </a:solid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388" name="Google Shape;388;p24"/>
                  <p:cNvSpPr/>
                  <p:nvPr/>
                </p:nvSpPr>
                <p:spPr>
                  <a:xfrm flipH="1">
                    <a:off x="2688" y="1440"/>
                    <a:ext cx="816" cy="912"/>
                  </a:xfrm>
                  <a:custGeom>
                    <a:avLst/>
                    <a:gdLst/>
                    <a:ahLst/>
                    <a:cxnLst/>
                    <a:rect l="l" t="t" r="r" b="b"/>
                    <a:pathLst>
                      <a:path w="720" h="816" extrusionOk="0">
                        <a:moveTo>
                          <a:pt x="0" y="0"/>
                        </a:moveTo>
                        <a:cubicBezTo>
                          <a:pt x="108" y="52"/>
                          <a:pt x="216" y="104"/>
                          <a:pt x="336" y="240"/>
                        </a:cubicBezTo>
                        <a:cubicBezTo>
                          <a:pt x="456" y="376"/>
                          <a:pt x="656" y="720"/>
                          <a:pt x="720" y="816"/>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389" name="Google Shape;389;p24"/>
                <p:cNvGrpSpPr/>
                <p:nvPr/>
              </p:nvGrpSpPr>
              <p:grpSpPr>
                <a:xfrm>
                  <a:off x="1836" y="1536"/>
                  <a:ext cx="829" cy="1216"/>
                  <a:chOff x="864" y="480"/>
                  <a:chExt cx="1344" cy="2120"/>
                </a:xfrm>
              </p:grpSpPr>
              <p:sp>
                <p:nvSpPr>
                  <p:cNvPr id="390" name="Google Shape;390;p24"/>
                  <p:cNvSpPr/>
                  <p:nvPr/>
                </p:nvSpPr>
                <p:spPr>
                  <a:xfrm>
                    <a:off x="864" y="480"/>
                    <a:ext cx="1344" cy="2120"/>
                  </a:xfrm>
                  <a:custGeom>
                    <a:avLst/>
                    <a:gdLst/>
                    <a:ahLst/>
                    <a:cxnLst/>
                    <a:rect l="l" t="t" r="r" b="b"/>
                    <a:pathLst>
                      <a:path w="1344" h="2120" extrusionOk="0">
                        <a:moveTo>
                          <a:pt x="1024" y="48"/>
                        </a:moveTo>
                        <a:cubicBezTo>
                          <a:pt x="952" y="96"/>
                          <a:pt x="840" y="264"/>
                          <a:pt x="736" y="432"/>
                        </a:cubicBezTo>
                        <a:cubicBezTo>
                          <a:pt x="632" y="600"/>
                          <a:pt x="496" y="840"/>
                          <a:pt x="400" y="1056"/>
                        </a:cubicBezTo>
                        <a:cubicBezTo>
                          <a:pt x="304" y="1272"/>
                          <a:pt x="216" y="1560"/>
                          <a:pt x="160" y="1728"/>
                        </a:cubicBezTo>
                        <a:cubicBezTo>
                          <a:pt x="104" y="1896"/>
                          <a:pt x="0" y="2032"/>
                          <a:pt x="64" y="2064"/>
                        </a:cubicBezTo>
                        <a:cubicBezTo>
                          <a:pt x="128" y="2096"/>
                          <a:pt x="352" y="1936"/>
                          <a:pt x="544" y="1920"/>
                        </a:cubicBezTo>
                        <a:cubicBezTo>
                          <a:pt x="736" y="1904"/>
                          <a:pt x="1088" y="1952"/>
                          <a:pt x="1216" y="1968"/>
                        </a:cubicBezTo>
                        <a:cubicBezTo>
                          <a:pt x="1344" y="1984"/>
                          <a:pt x="1304" y="2120"/>
                          <a:pt x="1312" y="2016"/>
                        </a:cubicBezTo>
                        <a:cubicBezTo>
                          <a:pt x="1320" y="1912"/>
                          <a:pt x="1288" y="1528"/>
                          <a:pt x="1264" y="1344"/>
                        </a:cubicBezTo>
                        <a:cubicBezTo>
                          <a:pt x="1240" y="1160"/>
                          <a:pt x="1184" y="1112"/>
                          <a:pt x="1168" y="912"/>
                        </a:cubicBezTo>
                        <a:cubicBezTo>
                          <a:pt x="1152" y="712"/>
                          <a:pt x="1184" y="288"/>
                          <a:pt x="1168" y="144"/>
                        </a:cubicBezTo>
                        <a:cubicBezTo>
                          <a:pt x="1152" y="0"/>
                          <a:pt x="1096" y="0"/>
                          <a:pt x="1024" y="48"/>
                        </a:cubicBezTo>
                        <a:close/>
                      </a:path>
                    </a:pathLst>
                  </a:custGeom>
                  <a:solidFill>
                    <a:srgbClr val="FFFFFF"/>
                  </a:solid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391" name="Google Shape;391;p24"/>
                  <p:cNvSpPr/>
                  <p:nvPr/>
                </p:nvSpPr>
                <p:spPr>
                  <a:xfrm>
                    <a:off x="1248" y="1536"/>
                    <a:ext cx="736" cy="912"/>
                  </a:xfrm>
                  <a:custGeom>
                    <a:avLst/>
                    <a:gdLst/>
                    <a:ahLst/>
                    <a:cxnLst/>
                    <a:rect l="l" t="t" r="r" b="b"/>
                    <a:pathLst>
                      <a:path w="720" h="816" extrusionOk="0">
                        <a:moveTo>
                          <a:pt x="0" y="0"/>
                        </a:moveTo>
                        <a:cubicBezTo>
                          <a:pt x="108" y="52"/>
                          <a:pt x="216" y="104"/>
                          <a:pt x="336" y="240"/>
                        </a:cubicBezTo>
                        <a:cubicBezTo>
                          <a:pt x="456" y="376"/>
                          <a:pt x="656" y="720"/>
                          <a:pt x="720" y="816"/>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392" name="Google Shape;392;p24"/>
                  <p:cNvSpPr/>
                  <p:nvPr/>
                </p:nvSpPr>
                <p:spPr>
                  <a:xfrm>
                    <a:off x="1360" y="1328"/>
                    <a:ext cx="672" cy="112"/>
                  </a:xfrm>
                  <a:custGeom>
                    <a:avLst/>
                    <a:gdLst/>
                    <a:ahLst/>
                    <a:cxnLst/>
                    <a:rect l="l" t="t" r="r" b="b"/>
                    <a:pathLst>
                      <a:path w="672" h="112" extrusionOk="0">
                        <a:moveTo>
                          <a:pt x="0" y="16"/>
                        </a:moveTo>
                        <a:cubicBezTo>
                          <a:pt x="136" y="8"/>
                          <a:pt x="272" y="0"/>
                          <a:pt x="384" y="16"/>
                        </a:cubicBezTo>
                        <a:cubicBezTo>
                          <a:pt x="496" y="32"/>
                          <a:pt x="584" y="72"/>
                          <a:pt x="672" y="112"/>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sp>
              <p:nvSpPr>
                <p:cNvPr id="393" name="Google Shape;393;p24"/>
                <p:cNvSpPr/>
                <p:nvPr/>
              </p:nvSpPr>
              <p:spPr>
                <a:xfrm>
                  <a:off x="2669" y="1594"/>
                  <a:ext cx="95" cy="358"/>
                </a:xfrm>
                <a:prstGeom prst="rect">
                  <a:avLst/>
                </a:prstGeom>
                <a:solidFill>
                  <a:srgbClr val="B2B2B2"/>
                </a:solidFill>
                <a:ln>
                  <a:noFill/>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394" name="Google Shape;394;p24"/>
                <p:cNvSpPr/>
                <p:nvPr/>
              </p:nvSpPr>
              <p:spPr>
                <a:xfrm rot="1560000">
                  <a:off x="2584" y="1920"/>
                  <a:ext cx="73" cy="434"/>
                </a:xfrm>
                <a:prstGeom prst="rect">
                  <a:avLst/>
                </a:prstGeom>
                <a:solidFill>
                  <a:srgbClr val="B2B2B2"/>
                </a:solidFill>
                <a:ln>
                  <a:noFill/>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395" name="Google Shape;395;p24"/>
                <p:cNvSpPr/>
                <p:nvPr/>
              </p:nvSpPr>
              <p:spPr>
                <a:xfrm rot="5400000">
                  <a:off x="2758" y="1844"/>
                  <a:ext cx="72" cy="251"/>
                </a:xfrm>
                <a:prstGeom prst="rect">
                  <a:avLst/>
                </a:prstGeom>
                <a:solidFill>
                  <a:srgbClr val="B2B2B2"/>
                </a:solidFill>
                <a:ln>
                  <a:noFill/>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396" name="Google Shape;396;p24"/>
              <p:cNvGrpSpPr/>
              <p:nvPr/>
            </p:nvGrpSpPr>
            <p:grpSpPr>
              <a:xfrm>
                <a:off x="576" y="2016"/>
                <a:ext cx="288" cy="288"/>
                <a:chOff x="2208" y="3648"/>
                <a:chExt cx="288" cy="288"/>
              </a:xfrm>
            </p:grpSpPr>
            <p:sp>
              <p:nvSpPr>
                <p:cNvPr id="397" name="Google Shape;397;p24"/>
                <p:cNvSpPr/>
                <p:nvPr/>
              </p:nvSpPr>
              <p:spPr>
                <a:xfrm>
                  <a:off x="2208" y="3696"/>
                  <a:ext cx="48" cy="96"/>
                </a:xfrm>
                <a:prstGeom prst="ellipse">
                  <a:avLst/>
                </a:pr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398" name="Google Shape;398;p24"/>
                <p:cNvSpPr/>
                <p:nvPr/>
              </p:nvSpPr>
              <p:spPr>
                <a:xfrm>
                  <a:off x="2304" y="3648"/>
                  <a:ext cx="48" cy="96"/>
                </a:xfrm>
                <a:prstGeom prst="ellipse">
                  <a:avLst/>
                </a:pr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399" name="Google Shape;399;p24"/>
                <p:cNvSpPr/>
                <p:nvPr/>
              </p:nvSpPr>
              <p:spPr>
                <a:xfrm>
                  <a:off x="2352" y="3792"/>
                  <a:ext cx="48" cy="96"/>
                </a:xfrm>
                <a:prstGeom prst="ellipse">
                  <a:avLst/>
                </a:pr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400" name="Google Shape;400;p24"/>
                <p:cNvSpPr/>
                <p:nvPr/>
              </p:nvSpPr>
              <p:spPr>
                <a:xfrm>
                  <a:off x="2208" y="3840"/>
                  <a:ext cx="48" cy="96"/>
                </a:xfrm>
                <a:prstGeom prst="ellipse">
                  <a:avLst/>
                </a:pr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401" name="Google Shape;401;p24"/>
                <p:cNvSpPr/>
                <p:nvPr/>
              </p:nvSpPr>
              <p:spPr>
                <a:xfrm>
                  <a:off x="2448" y="3696"/>
                  <a:ext cx="48" cy="96"/>
                </a:xfrm>
                <a:prstGeom prst="ellipse">
                  <a:avLst/>
                </a:pr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402" name="Google Shape;402;p24"/>
              <p:cNvGrpSpPr/>
              <p:nvPr/>
            </p:nvGrpSpPr>
            <p:grpSpPr>
              <a:xfrm>
                <a:off x="384" y="2448"/>
                <a:ext cx="288" cy="288"/>
                <a:chOff x="2208" y="3648"/>
                <a:chExt cx="288" cy="288"/>
              </a:xfrm>
            </p:grpSpPr>
            <p:sp>
              <p:nvSpPr>
                <p:cNvPr id="403" name="Google Shape;403;p24"/>
                <p:cNvSpPr/>
                <p:nvPr/>
              </p:nvSpPr>
              <p:spPr>
                <a:xfrm>
                  <a:off x="2208" y="3696"/>
                  <a:ext cx="48" cy="96"/>
                </a:xfrm>
                <a:prstGeom prst="ellipse">
                  <a:avLst/>
                </a:pr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404" name="Google Shape;404;p24"/>
                <p:cNvSpPr/>
                <p:nvPr/>
              </p:nvSpPr>
              <p:spPr>
                <a:xfrm>
                  <a:off x="2304" y="3648"/>
                  <a:ext cx="48" cy="96"/>
                </a:xfrm>
                <a:prstGeom prst="ellipse">
                  <a:avLst/>
                </a:pr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405" name="Google Shape;405;p24"/>
                <p:cNvSpPr/>
                <p:nvPr/>
              </p:nvSpPr>
              <p:spPr>
                <a:xfrm>
                  <a:off x="2352" y="3792"/>
                  <a:ext cx="48" cy="96"/>
                </a:xfrm>
                <a:prstGeom prst="ellipse">
                  <a:avLst/>
                </a:pr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406" name="Google Shape;406;p24"/>
                <p:cNvSpPr/>
                <p:nvPr/>
              </p:nvSpPr>
              <p:spPr>
                <a:xfrm>
                  <a:off x="2208" y="3840"/>
                  <a:ext cx="48" cy="96"/>
                </a:xfrm>
                <a:prstGeom prst="ellipse">
                  <a:avLst/>
                </a:pr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407" name="Google Shape;407;p24"/>
                <p:cNvSpPr/>
                <p:nvPr/>
              </p:nvSpPr>
              <p:spPr>
                <a:xfrm>
                  <a:off x="2448" y="3696"/>
                  <a:ext cx="48" cy="96"/>
                </a:xfrm>
                <a:prstGeom prst="ellipse">
                  <a:avLst/>
                </a:pr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408" name="Google Shape;408;p24"/>
              <p:cNvGrpSpPr/>
              <p:nvPr/>
            </p:nvGrpSpPr>
            <p:grpSpPr>
              <a:xfrm>
                <a:off x="1296" y="2016"/>
                <a:ext cx="288" cy="288"/>
                <a:chOff x="2208" y="3648"/>
                <a:chExt cx="288" cy="288"/>
              </a:xfrm>
            </p:grpSpPr>
            <p:sp>
              <p:nvSpPr>
                <p:cNvPr id="409" name="Google Shape;409;p24"/>
                <p:cNvSpPr/>
                <p:nvPr/>
              </p:nvSpPr>
              <p:spPr>
                <a:xfrm>
                  <a:off x="2208" y="3696"/>
                  <a:ext cx="48" cy="96"/>
                </a:xfrm>
                <a:prstGeom prst="ellipse">
                  <a:avLst/>
                </a:pr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410" name="Google Shape;410;p24"/>
                <p:cNvSpPr/>
                <p:nvPr/>
              </p:nvSpPr>
              <p:spPr>
                <a:xfrm>
                  <a:off x="2304" y="3648"/>
                  <a:ext cx="48" cy="96"/>
                </a:xfrm>
                <a:prstGeom prst="ellipse">
                  <a:avLst/>
                </a:pr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411" name="Google Shape;411;p24"/>
                <p:cNvSpPr/>
                <p:nvPr/>
              </p:nvSpPr>
              <p:spPr>
                <a:xfrm>
                  <a:off x="2352" y="3792"/>
                  <a:ext cx="48" cy="96"/>
                </a:xfrm>
                <a:prstGeom prst="ellipse">
                  <a:avLst/>
                </a:pr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412" name="Google Shape;412;p24"/>
                <p:cNvSpPr/>
                <p:nvPr/>
              </p:nvSpPr>
              <p:spPr>
                <a:xfrm>
                  <a:off x="2208" y="3840"/>
                  <a:ext cx="48" cy="96"/>
                </a:xfrm>
                <a:prstGeom prst="ellipse">
                  <a:avLst/>
                </a:pr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413" name="Google Shape;413;p24"/>
                <p:cNvSpPr/>
                <p:nvPr/>
              </p:nvSpPr>
              <p:spPr>
                <a:xfrm>
                  <a:off x="2448" y="3696"/>
                  <a:ext cx="48" cy="96"/>
                </a:xfrm>
                <a:prstGeom prst="ellipse">
                  <a:avLst/>
                </a:pr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nvGrpSpPr>
              <p:cNvPr id="414" name="Google Shape;414;p24"/>
              <p:cNvGrpSpPr/>
              <p:nvPr/>
            </p:nvGrpSpPr>
            <p:grpSpPr>
              <a:xfrm>
                <a:off x="1296" y="2400"/>
                <a:ext cx="288" cy="288"/>
                <a:chOff x="2208" y="3648"/>
                <a:chExt cx="288" cy="288"/>
              </a:xfrm>
            </p:grpSpPr>
            <p:sp>
              <p:nvSpPr>
                <p:cNvPr id="415" name="Google Shape;415;p24"/>
                <p:cNvSpPr/>
                <p:nvPr/>
              </p:nvSpPr>
              <p:spPr>
                <a:xfrm>
                  <a:off x="2208" y="3696"/>
                  <a:ext cx="48" cy="96"/>
                </a:xfrm>
                <a:prstGeom prst="ellipse">
                  <a:avLst/>
                </a:pr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416" name="Google Shape;416;p24"/>
                <p:cNvSpPr/>
                <p:nvPr/>
              </p:nvSpPr>
              <p:spPr>
                <a:xfrm>
                  <a:off x="2304" y="3648"/>
                  <a:ext cx="48" cy="96"/>
                </a:xfrm>
                <a:prstGeom prst="ellipse">
                  <a:avLst/>
                </a:pr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417" name="Google Shape;417;p24"/>
                <p:cNvSpPr/>
                <p:nvPr/>
              </p:nvSpPr>
              <p:spPr>
                <a:xfrm>
                  <a:off x="2352" y="3792"/>
                  <a:ext cx="48" cy="96"/>
                </a:xfrm>
                <a:prstGeom prst="ellipse">
                  <a:avLst/>
                </a:pr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418" name="Google Shape;418;p24"/>
                <p:cNvSpPr/>
                <p:nvPr/>
              </p:nvSpPr>
              <p:spPr>
                <a:xfrm>
                  <a:off x="2208" y="3840"/>
                  <a:ext cx="48" cy="96"/>
                </a:xfrm>
                <a:prstGeom prst="ellipse">
                  <a:avLst/>
                </a:pr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419" name="Google Shape;419;p24"/>
                <p:cNvSpPr/>
                <p:nvPr/>
              </p:nvSpPr>
              <p:spPr>
                <a:xfrm>
                  <a:off x="2448" y="3696"/>
                  <a:ext cx="48" cy="96"/>
                </a:xfrm>
                <a:prstGeom prst="ellipse">
                  <a:avLst/>
                </a:pr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grpSp>
        <p:grpSp>
          <p:nvGrpSpPr>
            <p:cNvPr id="420" name="Google Shape;420;p24"/>
            <p:cNvGrpSpPr/>
            <p:nvPr/>
          </p:nvGrpSpPr>
          <p:grpSpPr>
            <a:xfrm>
              <a:off x="5616" y="13680"/>
              <a:ext cx="904" cy="1712"/>
              <a:chOff x="2392" y="808"/>
              <a:chExt cx="1368" cy="2776"/>
            </a:xfrm>
          </p:grpSpPr>
          <p:sp>
            <p:nvSpPr>
              <p:cNvPr id="421" name="Google Shape;421;p24"/>
              <p:cNvSpPr/>
              <p:nvPr/>
            </p:nvSpPr>
            <p:spPr>
              <a:xfrm>
                <a:off x="2392" y="1472"/>
                <a:ext cx="1368" cy="2112"/>
              </a:xfrm>
              <a:custGeom>
                <a:avLst/>
                <a:gdLst/>
                <a:ahLst/>
                <a:cxnLst/>
                <a:rect l="l" t="t" r="r" b="b"/>
                <a:pathLst>
                  <a:path w="1368" h="2112" extrusionOk="0">
                    <a:moveTo>
                      <a:pt x="152" y="208"/>
                    </a:moveTo>
                    <a:cubicBezTo>
                      <a:pt x="24" y="280"/>
                      <a:pt x="16" y="344"/>
                      <a:pt x="8" y="448"/>
                    </a:cubicBezTo>
                    <a:cubicBezTo>
                      <a:pt x="0" y="552"/>
                      <a:pt x="64" y="744"/>
                      <a:pt x="104" y="832"/>
                    </a:cubicBezTo>
                    <a:cubicBezTo>
                      <a:pt x="144" y="920"/>
                      <a:pt x="248" y="904"/>
                      <a:pt x="248" y="976"/>
                    </a:cubicBezTo>
                    <a:cubicBezTo>
                      <a:pt x="248" y="1048"/>
                      <a:pt x="80" y="1136"/>
                      <a:pt x="104" y="1264"/>
                    </a:cubicBezTo>
                    <a:cubicBezTo>
                      <a:pt x="128" y="1392"/>
                      <a:pt x="248" y="1624"/>
                      <a:pt x="392" y="1744"/>
                    </a:cubicBezTo>
                    <a:cubicBezTo>
                      <a:pt x="536" y="1864"/>
                      <a:pt x="808" y="2112"/>
                      <a:pt x="968" y="1984"/>
                    </a:cubicBezTo>
                    <a:cubicBezTo>
                      <a:pt x="1128" y="1856"/>
                      <a:pt x="1336" y="1184"/>
                      <a:pt x="1352" y="976"/>
                    </a:cubicBezTo>
                    <a:cubicBezTo>
                      <a:pt x="1368" y="768"/>
                      <a:pt x="1112" y="848"/>
                      <a:pt x="1064" y="736"/>
                    </a:cubicBezTo>
                    <a:cubicBezTo>
                      <a:pt x="1016" y="624"/>
                      <a:pt x="1112" y="424"/>
                      <a:pt x="1064" y="304"/>
                    </a:cubicBezTo>
                    <a:cubicBezTo>
                      <a:pt x="1016" y="184"/>
                      <a:pt x="928" y="32"/>
                      <a:pt x="776" y="16"/>
                    </a:cubicBezTo>
                    <a:cubicBezTo>
                      <a:pt x="624" y="0"/>
                      <a:pt x="280" y="136"/>
                      <a:pt x="152" y="208"/>
                    </a:cubicBezTo>
                    <a:close/>
                  </a:path>
                </a:pathLst>
              </a:custGeom>
              <a:solidFill>
                <a:srgbClr val="F8F8F8"/>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cxnSp>
            <p:nvCxnSpPr>
              <p:cNvPr id="422" name="Google Shape;422;p24"/>
              <p:cNvCxnSpPr/>
              <p:nvPr/>
            </p:nvCxnSpPr>
            <p:spPr>
              <a:xfrm>
                <a:off x="2832" y="1584"/>
                <a:ext cx="432" cy="1920"/>
              </a:xfrm>
              <a:prstGeom prst="straightConnector1">
                <a:avLst/>
              </a:prstGeom>
              <a:noFill/>
              <a:ln w="9525" cap="flat" cmpd="sng">
                <a:solidFill>
                  <a:srgbClr val="000000"/>
                </a:solidFill>
                <a:prstDash val="solid"/>
                <a:miter lim="800000"/>
                <a:headEnd type="none" w="med" len="med"/>
                <a:tailEnd type="none" w="med" len="med"/>
              </a:ln>
            </p:spPr>
          </p:cxnSp>
          <p:cxnSp>
            <p:nvCxnSpPr>
              <p:cNvPr id="423" name="Google Shape;423;p24"/>
              <p:cNvCxnSpPr/>
              <p:nvPr/>
            </p:nvCxnSpPr>
            <p:spPr>
              <a:xfrm rot="10800000" flipH="1">
                <a:off x="2640" y="2160"/>
                <a:ext cx="816" cy="240"/>
              </a:xfrm>
              <a:prstGeom prst="straightConnector1">
                <a:avLst/>
              </a:prstGeom>
              <a:noFill/>
              <a:ln w="9525" cap="flat" cmpd="sng">
                <a:solidFill>
                  <a:srgbClr val="000000"/>
                </a:solidFill>
                <a:prstDash val="solid"/>
                <a:miter lim="800000"/>
                <a:headEnd type="none" w="med" len="med"/>
                <a:tailEnd type="none" w="med" len="med"/>
              </a:ln>
            </p:spPr>
          </p:cxnSp>
          <p:sp>
            <p:nvSpPr>
              <p:cNvPr id="424" name="Google Shape;424;p24"/>
              <p:cNvSpPr/>
              <p:nvPr/>
            </p:nvSpPr>
            <p:spPr>
              <a:xfrm>
                <a:off x="2832" y="2640"/>
                <a:ext cx="336" cy="336"/>
              </a:xfrm>
              <a:prstGeom prst="ellipse">
                <a:avLst/>
              </a:pr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425" name="Google Shape;425;p24"/>
              <p:cNvSpPr/>
              <p:nvPr/>
            </p:nvSpPr>
            <p:spPr>
              <a:xfrm>
                <a:off x="2824" y="808"/>
                <a:ext cx="688" cy="2128"/>
              </a:xfrm>
              <a:custGeom>
                <a:avLst/>
                <a:gdLst/>
                <a:ahLst/>
                <a:cxnLst/>
                <a:rect l="l" t="t" r="r" b="b"/>
                <a:pathLst>
                  <a:path w="688" h="2128" extrusionOk="0">
                    <a:moveTo>
                      <a:pt x="8" y="1928"/>
                    </a:moveTo>
                    <a:cubicBezTo>
                      <a:pt x="0" y="1872"/>
                      <a:pt x="32" y="1696"/>
                      <a:pt x="56" y="1544"/>
                    </a:cubicBezTo>
                    <a:cubicBezTo>
                      <a:pt x="80" y="1392"/>
                      <a:pt x="120" y="1176"/>
                      <a:pt x="152" y="1016"/>
                    </a:cubicBezTo>
                    <a:cubicBezTo>
                      <a:pt x="184" y="856"/>
                      <a:pt x="224" y="736"/>
                      <a:pt x="248" y="584"/>
                    </a:cubicBezTo>
                    <a:cubicBezTo>
                      <a:pt x="272" y="432"/>
                      <a:pt x="312" y="200"/>
                      <a:pt x="296" y="104"/>
                    </a:cubicBezTo>
                    <a:cubicBezTo>
                      <a:pt x="280" y="8"/>
                      <a:pt x="96" y="16"/>
                      <a:pt x="152" y="8"/>
                    </a:cubicBezTo>
                    <a:cubicBezTo>
                      <a:pt x="208" y="0"/>
                      <a:pt x="576" y="16"/>
                      <a:pt x="632" y="56"/>
                    </a:cubicBezTo>
                    <a:cubicBezTo>
                      <a:pt x="688" y="96"/>
                      <a:pt x="544" y="48"/>
                      <a:pt x="488" y="248"/>
                    </a:cubicBezTo>
                    <a:cubicBezTo>
                      <a:pt x="432" y="448"/>
                      <a:pt x="320" y="960"/>
                      <a:pt x="296" y="1256"/>
                    </a:cubicBezTo>
                    <a:cubicBezTo>
                      <a:pt x="272" y="1552"/>
                      <a:pt x="344" y="1920"/>
                      <a:pt x="344" y="2024"/>
                    </a:cubicBezTo>
                    <a:cubicBezTo>
                      <a:pt x="344" y="2128"/>
                      <a:pt x="320" y="1912"/>
                      <a:pt x="296" y="1880"/>
                    </a:cubicBezTo>
                    <a:cubicBezTo>
                      <a:pt x="272" y="1848"/>
                      <a:pt x="232" y="1832"/>
                      <a:pt x="200" y="1832"/>
                    </a:cubicBezTo>
                    <a:cubicBezTo>
                      <a:pt x="168" y="1832"/>
                      <a:pt x="136" y="1864"/>
                      <a:pt x="104" y="1880"/>
                    </a:cubicBezTo>
                    <a:cubicBezTo>
                      <a:pt x="72" y="1896"/>
                      <a:pt x="16" y="1984"/>
                      <a:pt x="8" y="1928"/>
                    </a:cubicBezTo>
                    <a:close/>
                  </a:path>
                </a:pathLst>
              </a:custGeom>
              <a:solidFill>
                <a:srgbClr val="00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sp>
          <p:nvSpPr>
            <p:cNvPr id="426" name="Google Shape;426;p24"/>
            <p:cNvSpPr/>
            <p:nvPr/>
          </p:nvSpPr>
          <p:spPr>
            <a:xfrm>
              <a:off x="3888" y="10584"/>
              <a:ext cx="2040" cy="3840"/>
            </a:xfrm>
            <a:custGeom>
              <a:avLst/>
              <a:gdLst/>
              <a:ahLst/>
              <a:cxnLst/>
              <a:rect l="l" t="t" r="r" b="b"/>
              <a:pathLst>
                <a:path w="2040" h="3840" extrusionOk="0">
                  <a:moveTo>
                    <a:pt x="2016" y="792"/>
                  </a:moveTo>
                  <a:cubicBezTo>
                    <a:pt x="2028" y="468"/>
                    <a:pt x="2040" y="144"/>
                    <a:pt x="1872" y="72"/>
                  </a:cubicBezTo>
                  <a:cubicBezTo>
                    <a:pt x="1704" y="0"/>
                    <a:pt x="1272" y="168"/>
                    <a:pt x="1008" y="360"/>
                  </a:cubicBezTo>
                  <a:cubicBezTo>
                    <a:pt x="744" y="552"/>
                    <a:pt x="456" y="816"/>
                    <a:pt x="288" y="1224"/>
                  </a:cubicBezTo>
                  <a:cubicBezTo>
                    <a:pt x="120" y="1632"/>
                    <a:pt x="0" y="2400"/>
                    <a:pt x="0" y="2808"/>
                  </a:cubicBezTo>
                  <a:cubicBezTo>
                    <a:pt x="0" y="3216"/>
                    <a:pt x="0" y="3504"/>
                    <a:pt x="288" y="3672"/>
                  </a:cubicBezTo>
                  <a:cubicBezTo>
                    <a:pt x="576" y="3840"/>
                    <a:pt x="1152" y="3828"/>
                    <a:pt x="1728" y="3816"/>
                  </a:cubicBezTo>
                </a:path>
              </a:pathLst>
            </a:custGeom>
            <a:noFill/>
            <a:ln w="57150" cap="flat" cmpd="sng">
              <a:solidFill>
                <a:srgbClr val="000000"/>
              </a:solidFill>
              <a:prstDash val="solid"/>
              <a:miter lim="524288"/>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cxnSp>
          <p:nvCxnSpPr>
            <p:cNvPr id="427" name="Google Shape;427;p24"/>
            <p:cNvCxnSpPr/>
            <p:nvPr/>
          </p:nvCxnSpPr>
          <p:spPr>
            <a:xfrm>
              <a:off x="5760" y="14400"/>
              <a:ext cx="144" cy="288"/>
            </a:xfrm>
            <a:prstGeom prst="straightConnector1">
              <a:avLst/>
            </a:prstGeom>
            <a:noFill/>
            <a:ln w="38100" cap="flat" cmpd="sng">
              <a:solidFill>
                <a:srgbClr val="000000"/>
              </a:solidFill>
              <a:prstDash val="solid"/>
              <a:miter lim="800000"/>
              <a:headEnd type="none" w="med" len="med"/>
              <a:tailEnd type="triangle" w="med" len="med"/>
            </a:ln>
          </p:spPr>
        </p:cxnSp>
        <p:cxnSp>
          <p:nvCxnSpPr>
            <p:cNvPr id="428" name="Google Shape;428;p24"/>
            <p:cNvCxnSpPr/>
            <p:nvPr/>
          </p:nvCxnSpPr>
          <p:spPr>
            <a:xfrm>
              <a:off x="5328" y="14400"/>
              <a:ext cx="288" cy="0"/>
            </a:xfrm>
            <a:prstGeom prst="straightConnector1">
              <a:avLst/>
            </a:prstGeom>
            <a:noFill/>
            <a:ln w="57150" cap="flat" cmpd="sng">
              <a:solidFill>
                <a:srgbClr val="000000"/>
              </a:solidFill>
              <a:prstDash val="solid"/>
              <a:miter lim="800000"/>
              <a:headEnd type="none" w="med" len="med"/>
              <a:tailEnd type="triangle" w="med" len="med"/>
            </a:ln>
          </p:spPr>
        </p:cxnSp>
        <p:cxnSp>
          <p:nvCxnSpPr>
            <p:cNvPr id="429" name="Google Shape;429;p24"/>
            <p:cNvCxnSpPr/>
            <p:nvPr/>
          </p:nvCxnSpPr>
          <p:spPr>
            <a:xfrm rot="10800000">
              <a:off x="5760" y="12960"/>
              <a:ext cx="432" cy="720"/>
            </a:xfrm>
            <a:prstGeom prst="straightConnector1">
              <a:avLst/>
            </a:prstGeom>
            <a:noFill/>
            <a:ln w="76200" cap="flat" cmpd="sng">
              <a:solidFill>
                <a:srgbClr val="000000"/>
              </a:solidFill>
              <a:prstDash val="solid"/>
              <a:miter lim="800000"/>
              <a:headEnd type="none" w="med" len="med"/>
              <a:tailEnd type="none" w="med" len="med"/>
            </a:ln>
          </p:spPr>
        </p:cxnSp>
        <p:cxnSp>
          <p:nvCxnSpPr>
            <p:cNvPr id="430" name="Google Shape;430;p24"/>
            <p:cNvCxnSpPr/>
            <p:nvPr/>
          </p:nvCxnSpPr>
          <p:spPr>
            <a:xfrm rot="10800000" flipH="1">
              <a:off x="6192" y="13104"/>
              <a:ext cx="576" cy="576"/>
            </a:xfrm>
            <a:prstGeom prst="straightConnector1">
              <a:avLst/>
            </a:prstGeom>
            <a:noFill/>
            <a:ln w="76200" cap="flat" cmpd="sng">
              <a:solidFill>
                <a:srgbClr val="000000"/>
              </a:solidFill>
              <a:prstDash val="solid"/>
              <a:miter lim="800000"/>
              <a:headEnd type="none" w="med" len="med"/>
              <a:tailEnd type="none" w="med" len="med"/>
            </a:ln>
          </p:spPr>
        </p:cxnSp>
        <p:sp>
          <p:nvSpPr>
            <p:cNvPr id="431" name="Google Shape;431;p24"/>
            <p:cNvSpPr/>
            <p:nvPr/>
          </p:nvSpPr>
          <p:spPr>
            <a:xfrm>
              <a:off x="5760" y="11376"/>
              <a:ext cx="288" cy="288"/>
            </a:xfrm>
            <a:prstGeom prst="ellipse">
              <a:avLst/>
            </a:prstGeom>
            <a:solidFill>
              <a:srgbClr val="808080"/>
            </a:solidFill>
            <a:ln w="9525"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432" name="Google Shape;432;p24"/>
            <p:cNvSpPr/>
            <p:nvPr/>
          </p:nvSpPr>
          <p:spPr>
            <a:xfrm>
              <a:off x="6048" y="13536"/>
              <a:ext cx="288" cy="288"/>
            </a:xfrm>
            <a:prstGeom prst="ellipse">
              <a:avLst/>
            </a:prstGeom>
            <a:solidFill>
              <a:srgbClr val="000000"/>
            </a:solidFill>
            <a:ln w="9525"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grpSp>
      <p:pic>
        <p:nvPicPr>
          <p:cNvPr id="2" name="Imagen 1">
            <a:extLst>
              <a:ext uri="{FF2B5EF4-FFF2-40B4-BE49-F238E27FC236}">
                <a16:creationId xmlns:a16="http://schemas.microsoft.com/office/drawing/2014/main" id="{3B35A082-5407-4981-822D-E7FC7812A9A7}"/>
              </a:ext>
            </a:extLst>
          </p:cNvPr>
          <p:cNvPicPr>
            <a:picLocks noChangeAspect="1"/>
          </p:cNvPicPr>
          <p:nvPr/>
        </p:nvPicPr>
        <p:blipFill rotWithShape="1">
          <a:blip r:embed="rId6"/>
          <a:srcRect l="27753" t="30958" r="28478" b="33340"/>
          <a:stretch/>
        </p:blipFill>
        <p:spPr>
          <a:xfrm>
            <a:off x="4482865" y="3104572"/>
            <a:ext cx="6971241" cy="3553918"/>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267532"/>
    </mc:Choice>
    <mc:Fallback xmlns="">
      <p:transition spd="slow" advTm="126753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9CDE8BA-C4A1-4EC3-B205-4F4F3E862283}"/>
              </a:ext>
            </a:extLst>
          </p:cNvPr>
          <p:cNvPicPr>
            <a:picLocks noChangeAspect="1"/>
          </p:cNvPicPr>
          <p:nvPr/>
        </p:nvPicPr>
        <p:blipFill rotWithShape="1">
          <a:blip r:embed="rId2"/>
          <a:srcRect l="27301" t="22857" r="28532" b="16572"/>
          <a:stretch/>
        </p:blipFill>
        <p:spPr>
          <a:xfrm>
            <a:off x="2299062" y="267789"/>
            <a:ext cx="7376162" cy="6322422"/>
          </a:xfrm>
          <a:prstGeom prst="rect">
            <a:avLst/>
          </a:prstGeom>
        </p:spPr>
      </p:pic>
    </p:spTree>
    <p:extLst>
      <p:ext uri="{BB962C8B-B14F-4D97-AF65-F5344CB8AC3E}">
        <p14:creationId xmlns:p14="http://schemas.microsoft.com/office/powerpoint/2010/main" val="4029076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436"/>
        <p:cNvGrpSpPr/>
        <p:nvPr/>
      </p:nvGrpSpPr>
      <p:grpSpPr>
        <a:xfrm>
          <a:off x="0" y="0"/>
          <a:ext cx="0" cy="0"/>
          <a:chOff x="0" y="0"/>
          <a:chExt cx="0" cy="0"/>
        </a:xfrm>
      </p:grpSpPr>
      <p:sp>
        <p:nvSpPr>
          <p:cNvPr id="437" name="Google Shape;437;p25" descr="data:image/jpg;base64,/9j/4AAQSkZJRgABAQAAAQABAAD/2wBDAAkGBwgHBgkIBwgKCgkLDRYPDQwMDRsUFRAWIB0iIiAdHx8kKDQsJCYxJx8fLT0tMTU3Ojo6Iys/RD84QzQ5Ojf/2wBDAQoKCg0MDRoPDxo3JR8lNzc3Nzc3Nzc3Nzc3Nzc3Nzc3Nzc3Nzc3Nzc3Nzc3Nzc3Nzc3Nzc3Nzc3Nzc3Nzc3Nzf/wAARCAChAHkDASIAAhEBAxEB/8QAGwAAAQUBAQAAAAAAAAAAAAAAAwECBAUGAAf/xAA0EAABAwMDAgUCBQMFAQAAAAABAAIDBBEhBRIxQVEGE2FxgSIyFEKRscFiofAzNVLh8XL/xAAZAQADAQEBAAAAAAAAAAAAAAABAgMEAAX/xAAjEQACAgEFAQACAwAAAAAAAAAAAQIRAxIhMTJBIgQTUWFx/9oADAMBAAIRAxEAPwDzMtsL9+B3Q3D0z6KUZgYtgaLbtwNlHINxb+ygVG2GLXTC2+e6MM8dfVSKGhfVzMY0GzjYW5K5tI6iFHE+R4a1rnO6Cys6bw/XzuDWxAHu4rYaVojINrQwC4uXWvf3K1FHp0bbbmjg47g5UnlfgdJ51B4NrHMJdMwHoA0lR3+F65tSYRtI5Dj1XsNPRNHLcDCDWaWDURyRi/1WKVZJBpHjNTodXDywG3uqqRj43EOZa3Sy9h1agbE6RtsEAj3WS1zTGzREhoDhwQmWV3udp/gxNxm1j2KQ27ItVA6GQtORflAJ6K6JjhkWSHHCS/S/VKRfKJx2PXCdt/qKZz1yuuFxxP2ksvdNt0unWuOt0l7dwpjjmN3XHRa/w9RkRskDRvByfQ5Wf0mmM8gFr5xYZK9A0CmLB9bAHDguzb5UsjvYZItqKDcwAOz1BarGJojte36JQy0RG4EWzZdTFpntYi2ACs85OKHhHU6JbdzctY43zz/CXz7CzmOFz1CnQtFhhOfC11iLKSnJGh4YGX1OB01S9wjO3vbBWX1q8Zs9hAHqvRKyAbPtWR16kDo3XFyUP2Ss54opHnmq0IeHOaOeFnZGFhIIyFsTZvmRPt9PHss1qMW2UkWsT0Xo4pWjHNUyvtZd1ySiOaAmbVayYnAwu2H1XOC6/uuOLAcWC7bdwCVEiaS8AC6lZQ03hqns9oAG42JB6+/+dFuqSl+ku3XIFtowbrNeFYATvkcQQ0AY4C3VBTs8sbI9wdY5wP8AtSCwZaImtLzuPTm37qPDKHTyEG5DrImrhzb3DccC9lV6ZUmQyyuAA3/ss+fqWwdjWUsjiy5RHSkHOLrOya22LDY3SG3DQhQeIWyzbH08sdjy5uFnpmu42aSScBtibrN66zfE51m298qzfUgR3uLHOFk9f16mY800TXSynkM6Lkm2CbSRl5C0aqxkg+l7TgdwVC8QQsJL4w0egFrJNRqHfiopixzHseCNw5F0bWwBGfLacckn+F6GPhGDJyZeQXKaMfonnPvdNLTcrSREJCTHZdYlJtK44sSyx7qRSM3StHokcG2wLolGB5oB/VSfBU3nh4NZYu4B49P8/daymq3PfduAG2AHRYnSp9sNndslXmm1xEjWMcXfUMDqpo5lnrr/AKNuCfzHGSqvSITLQyWB/wBQ9FK1ebzGkXsb5B4S+Fnh9NI02J3lZ8/Uv+Ovopa/WGUsTw4vjijd9XlMuSbHqcDjvdQ6ev8AxT6eopTUlkrrNbK0XJ+OvoVrtToIpmmGRjHxu/I8YP8AhVbSUIjq4WMLGsjNwxjLAZvycqCca/s0tS1V4F1V0sOiy1I+5jD9PUELzOKsayTfMJpHyki0Tg23qeq9dqYmzU88TwNrxwvMqSBrKiSmfHG7y3nY5zASMp8UlvYMkXtRS1sz5XO3F5a0/mORni6s6qRktLYHgZOAL/uUmrae6GnllcQd3ZQ4XsdprGmNznEXLgecLXiaa2MeVNPcqSzLhwbpNthZG2h17XGeqY4WGStFkABFjzZJ8BFc0HJum7f6UbOLPa3N0amw/dzZALvgI8Bub8ZU2PZd0VT5RseL3CuNOqx5/mAWJG1uP7rMxSEX6+nQqz06ZrXl0n29BfukCaSrlY6K7QbDAJOSh+GqwR1lRHc87lX1dWCwOhBBA4Kg6LU7NWcTjcOqjljcSuF1M9FnkMlrILWtpml55PcJtNI0sDgb2GV0tpwWuNmkY91hPR2FkkBDCCQXdO4Xndaw0PiKaPO17ri/qr+ek1amlkqWagy0f1Mj8u4x3WR1upr6jUGTVgY0gAjaOnKriVtk8jVBvElcx1L5ceOpWehkeKVjQ61kTWJS4Em539lEP+mP2W/BFKB5+eVzJEIBYSebpr236IkTSIhjBTHA3yFT0n4COEPafX9EUi10LaO5RAWLmgmyKwFpFuTx6oYT2g9cJQhWu2i+SbKZRzguu4mwbhQyAGcAEnlOjxfaWj2SsYuRWDyWsuNvLjwXe5UaOZjNSikaA0cEBBBaxgsc2yQcoUkUr5S+IElnQcn2U5K0NHZnoVBU7o9o7KHM3VJ6x74vK/DMsGs32c71VJpmrWDWuO1w74V/BVtkcDu+AsLi4m6M0yJW1+oRw7WxEttYi7bW/VZPV6iWqlAmDW2Fg0H7QttWaU2vaXSVT2N/oWN16jh0/c2J5eD1ccpsS+i2XLHR1M3qEgL2Rj8oTY/rLWjKjvJfK5x7qwoYr/WRa3C9VLTGjxpSuVkgtAFuEMttdSHCwQrZS0LqAvZg46IG0+qlSj1Qdp9VyDZL7gjHROb0N7Ls8i6ZvyBkd0GOFuTh2BflPZYOBFrX6qFPOGnB3Hso8lTPyHWx0Q0tnWkX7AJDtJxcZHCv9G0z8RKJIgHsBF29WrAR1c7M7nfqVrfBmvxCvbFXT/h3kWjmHBPZ3p6pZQaQVJG4q/Cun1zAZmGnmIuJAbX+eCs/qnhzVNIcZKacVEQOBw6y9AimlZA11myA/cGC/wDZU+sOgMZy6C/AuQ39FPSmMpNHn8+vVcLC17HMd19VQ11TNW/U+5uVqKvRZZpPPme9tKQXeaADuzwMqoqaOOE7aeS7P67AhHHGKdhnkk0UlPR/Vd3F+FYRtAHAwuc0tO1w/wC12+2AtKdmSTHuaLKNKLG4CLvdbCBK5xOLosRIZklJlPHskv6f3QGsIDa4J4UaeUudtj9r90sz97i1hx1KGBYk/NkqNAwMLRlcThFIxfA4FwgPuD8Io57Do+LEZTXs2nH/AIui+26WU4Q9DyjReGPG1doLhDMDUUp/K45b7Lc0/ium1KJzmPE8Ds7dtpIXe3ULx9wuLHKa18kDg+N7mkcEGyDxp8Ato9Ygd59VDERaCaKw3j6XB1ybfJ+CFRVumVNLK4OIMfR5zb3yqfw74mhopHx6nDLUQus5pY6xY7qbHm/Xjhb3TdW0LUaKYNrqOJoAO2U7HX6ggjPbF1PS4vcLp8GPqKQFlmOLiBf1PsqslpBLSCPQrU1NBQzyOOl6lTOeM+US4Y9CQsh4gp36fqEckbSGyxguNsbxfcD690+OXhKcb3H/AJbnhCksUkFQ2ZlrWcOQuOfhVIitBPVP2hMDuQm7igxkgRAzt+LlLYEZcPhN/ZK4255SGqhpxe9rcZQXEB3dOkNuENzr9cJ0hZBYbeT89k2Xuliv5QTZRnhKuQ+DCTZMcb3uufyFwueicSxuzBc3hJHI5jgWGxH909psDnohSAj6m89UQM1OjGCojBcXsePzg8K417TBPoUk198jAH7v+RHX3t+6yOhTkThm4tH7rcCaSXTZ4W5YIjjra/8AHPwVnn8ysdbowun7SXO6bQjSHOD2UWNppqqWD/gXM+AUd1r4VmyOncUuAKTcPVNJwkz3QHoU4JTXZtjC6/ZI42AuECjYOR2EBzrAokrvpsgOdc2unQjJsf2sB7JkjvqJtjolGDzwmOze56JVyP4DfkFIDdvKV3CQcJhDiUnRcfVS4qRroTI95bdtxjHyg5KPIVFvgh0z/JqRlegaNNvijka7aSRc3XnzxkEYstX4dkLottyWnjPBSZltYIFd4kibFqbJGtDfNbdw/qGD/CjF31Kf4tjJbBKMAEtd7n/wqrgd5kYHVoyUYv5TOa3Hl3dJ5nsltc2TLBE6h3RNk/gLly4dgqj7j7D9lGPI91y5Oib5JnVMfyuXJEOMdwfdIPt+Fy5OhBVPh/28+y5co5uF/pXH6Vr/ALFp/DH2fK5cmydSceRPFn+3v/8Atn8qjouHLlyEOgz7Bj93wmrlyIIn/9k="/>
          <p:cNvSpPr txBox="1"/>
          <p:nvPr/>
        </p:nvSpPr>
        <p:spPr>
          <a:xfrm>
            <a:off x="1600201" y="-601662"/>
            <a:ext cx="942975" cy="1257300"/>
          </a:xfrm>
          <a:prstGeom prst="rect">
            <a:avLst/>
          </a:prstGeom>
          <a:noFill/>
          <a:ln>
            <a:noFill/>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pic>
        <p:nvPicPr>
          <p:cNvPr id="438" name="Google Shape;438;p25"/>
          <p:cNvPicPr preferRelativeResize="0"/>
          <p:nvPr/>
        </p:nvPicPr>
        <p:blipFill rotWithShape="1">
          <a:blip r:embed="rId4">
            <a:alphaModFix/>
          </a:blip>
          <a:srcRect/>
          <a:stretch/>
        </p:blipFill>
        <p:spPr>
          <a:xfrm>
            <a:off x="104776" y="26988"/>
            <a:ext cx="4876800" cy="6858000"/>
          </a:xfrm>
          <a:prstGeom prst="rect">
            <a:avLst/>
          </a:prstGeom>
          <a:noFill/>
          <a:ln>
            <a:noFill/>
          </a:ln>
        </p:spPr>
      </p:pic>
      <p:pic>
        <p:nvPicPr>
          <p:cNvPr id="2" name="Imagen 1">
            <a:extLst>
              <a:ext uri="{FF2B5EF4-FFF2-40B4-BE49-F238E27FC236}">
                <a16:creationId xmlns:a16="http://schemas.microsoft.com/office/drawing/2014/main" id="{0C73A116-CFA7-4718-AC30-EC6DB6D27BAA}"/>
              </a:ext>
            </a:extLst>
          </p:cNvPr>
          <p:cNvPicPr>
            <a:picLocks noChangeAspect="1"/>
          </p:cNvPicPr>
          <p:nvPr/>
        </p:nvPicPr>
        <p:blipFill rotWithShape="1">
          <a:blip r:embed="rId5"/>
          <a:srcRect l="27183" t="41142" r="28373" b="14286"/>
          <a:stretch/>
        </p:blipFill>
        <p:spPr>
          <a:xfrm>
            <a:off x="4772026" y="182879"/>
            <a:ext cx="7231836" cy="4532812"/>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13545"/>
    </mc:Choice>
    <mc:Fallback xmlns="">
      <p:transition spd="slow" advTm="11354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45"/>
        <p:cNvGrpSpPr/>
        <p:nvPr/>
      </p:nvGrpSpPr>
      <p:grpSpPr>
        <a:xfrm>
          <a:off x="0" y="0"/>
          <a:ext cx="0" cy="0"/>
          <a:chOff x="0" y="0"/>
          <a:chExt cx="0" cy="0"/>
        </a:xfrm>
      </p:grpSpPr>
      <p:sp>
        <p:nvSpPr>
          <p:cNvPr id="146" name="Google Shape;146;p19" descr="data:image/jpg;base64,/9j/4AAQSkZJRgABAQAAAQABAAD/2wBDAAkGBwgHBgkIBwgKCgkLDRYPDQwMDRsUFRAWIB0iIiAdHx8kKDQsJCYxJx8fLT0tMTU3Ojo6Iys/RD84QzQ5Ojf/2wBDAQoKCg0MDRoPDxo3JR8lNzc3Nzc3Nzc3Nzc3Nzc3Nzc3Nzc3Nzc3Nzc3Nzc3Nzc3Nzc3Nzc3Nzc3Nzc3Nzc3Nzf/wAARCAChAHkDASIAAhEBAxEB/8QAGwAAAQUBAQAAAAAAAAAAAAAAAwECBAUGAAf/xAA0EAABAwMDAgUCBQMFAQAAAAABAAIDBBEhBRIxQVEGE2FxgSIyFEKRscFiofAzNVLh8XL/xAAZAQADAQEBAAAAAAAAAAAAAAABAgMEAAX/xAAjEQACAgEFAQACAwAAAAAAAAAAAQIRAxIhMTJBIgQTUWFx/9oADAMBAAIRAxEAPwDzMtsL9+B3Q3D0z6KUZgYtgaLbtwNlHINxb+ygVG2GLXTC2+e6MM8dfVSKGhfVzMY0GzjYW5K5tI6iFHE+R4a1rnO6Cys6bw/XzuDWxAHu4rYaVojINrQwC4uXWvf3K1FHp0bbbmjg47g5UnlfgdJ51B4NrHMJdMwHoA0lR3+F65tSYRtI5Dj1XsNPRNHLcDCDWaWDURyRi/1WKVZJBpHjNTodXDywG3uqqRj43EOZa3Sy9h1agbE6RtsEAj3WS1zTGzREhoDhwQmWV3udp/gxNxm1j2KQ27ItVA6GQtORflAJ6K6JjhkWSHHCS/S/VKRfKJx2PXCdt/qKZz1yuuFxxP2ksvdNt0unWuOt0l7dwpjjmN3XHRa/w9RkRskDRvByfQ5Wf0mmM8gFr5xYZK9A0CmLB9bAHDguzb5UsjvYZItqKDcwAOz1BarGJojte36JQy0RG4EWzZdTFpntYi2ACs85OKHhHU6JbdzctY43zz/CXz7CzmOFz1CnQtFhhOfC11iLKSnJGh4YGX1OB01S9wjO3vbBWX1q8Zs9hAHqvRKyAbPtWR16kDo3XFyUP2Ss54opHnmq0IeHOaOeFnZGFhIIyFsTZvmRPt9PHss1qMW2UkWsT0Xo4pWjHNUyvtZd1ySiOaAmbVayYnAwu2H1XOC6/uuOLAcWC7bdwCVEiaS8AC6lZQ03hqns9oAG42JB6+/+dFuqSl+ku3XIFtowbrNeFYATvkcQQ0AY4C3VBTs8sbI9wdY5wP8AtSCwZaImtLzuPTm37qPDKHTyEG5DrImrhzb3DccC9lV6ZUmQyyuAA3/ss+fqWwdjWUsjiy5RHSkHOLrOya22LDY3SG3DQhQeIWyzbH08sdjy5uFnpmu42aSScBtibrN66zfE51m298qzfUgR3uLHOFk9f16mY800TXSynkM6Lkm2CbSRl5C0aqxkg+l7TgdwVC8QQsJL4w0egFrJNRqHfiopixzHseCNw5F0bWwBGfLacckn+F6GPhGDJyZeQXKaMfonnPvdNLTcrSREJCTHZdYlJtK44sSyx7qRSM3StHokcG2wLolGB5oB/VSfBU3nh4NZYu4B49P8/daymq3PfduAG2AHRYnSp9sNndslXmm1xEjWMcXfUMDqpo5lnrr/AKNuCfzHGSqvSITLQyWB/wBQ9FK1ebzGkXsb5B4S+Fnh9NI02J3lZ8/Uv+Ovopa/WGUsTw4vjijd9XlMuSbHqcDjvdQ6ev8AxT6eopTUlkrrNbK0XJ+OvoVrtToIpmmGRjHxu/I8YP8AhVbSUIjq4WMLGsjNwxjLAZvycqCca/s0tS1V4F1V0sOiy1I+5jD9PUELzOKsayTfMJpHyki0Tg23qeq9dqYmzU88TwNrxwvMqSBrKiSmfHG7y3nY5zASMp8UlvYMkXtRS1sz5XO3F5a0/mORni6s6qRktLYHgZOAL/uUmrae6GnllcQd3ZQ4XsdprGmNznEXLgecLXiaa2MeVNPcqSzLhwbpNthZG2h17XGeqY4WGStFkABFjzZJ8BFc0HJum7f6UbOLPa3N0amw/dzZALvgI8Bub8ZU2PZd0VT5RseL3CuNOqx5/mAWJG1uP7rMxSEX6+nQqz06ZrXl0n29BfukCaSrlY6K7QbDAJOSh+GqwR1lRHc87lX1dWCwOhBBA4Kg6LU7NWcTjcOqjljcSuF1M9FnkMlrILWtpml55PcJtNI0sDgb2GV0tpwWuNmkY91hPR2FkkBDCCQXdO4Xndaw0PiKaPO17ri/qr+ek1amlkqWagy0f1Mj8u4x3WR1upr6jUGTVgY0gAjaOnKriVtk8jVBvElcx1L5ceOpWehkeKVjQ61kTWJS4Em539lEP+mP2W/BFKB5+eVzJEIBYSebpr236IkTSIhjBTHA3yFT0n4COEPafX9EUi10LaO5RAWLmgmyKwFpFuTx6oYT2g9cJQhWu2i+SbKZRzguu4mwbhQyAGcAEnlOjxfaWj2SsYuRWDyWsuNvLjwXe5UaOZjNSikaA0cEBBBaxgsc2yQcoUkUr5S+IElnQcn2U5K0NHZnoVBU7o9o7KHM3VJ6x74vK/DMsGs32c71VJpmrWDWuO1w74V/BVtkcDu+AsLi4m6M0yJW1+oRw7WxEttYi7bW/VZPV6iWqlAmDW2Fg0H7QttWaU2vaXSVT2N/oWN16jh0/c2J5eD1ccpsS+i2XLHR1M3qEgL2Rj8oTY/rLWjKjvJfK5x7qwoYr/WRa3C9VLTGjxpSuVkgtAFuEMttdSHCwQrZS0LqAvZg46IG0+qlSj1Qdp9VyDZL7gjHROb0N7Ls8i6ZvyBkd0GOFuTh2BflPZYOBFrX6qFPOGnB3Hso8lTPyHWx0Q0tnWkX7AJDtJxcZHCv9G0z8RKJIgHsBF29WrAR1c7M7nfqVrfBmvxCvbFXT/h3kWjmHBPZ3p6pZQaQVJG4q/Cun1zAZmGnmIuJAbX+eCs/qnhzVNIcZKacVEQOBw6y9AimlZA11myA/cGC/wDZU+sOgMZy6C/AuQ39FPSmMpNHn8+vVcLC17HMd19VQ11TNW/U+5uVqKvRZZpPPme9tKQXeaADuzwMqoqaOOE7aeS7P67AhHHGKdhnkk0UlPR/Vd3F+FYRtAHAwuc0tO1w/wC12+2AtKdmSTHuaLKNKLG4CLvdbCBK5xOLosRIZklJlPHskv6f3QGsIDa4J4UaeUudtj9r90sz97i1hx1KGBYk/NkqNAwMLRlcThFIxfA4FwgPuD8Io57Do+LEZTXs2nH/AIui+26WU4Q9DyjReGPG1doLhDMDUUp/K45b7Lc0/ium1KJzmPE8Ds7dtpIXe3ULx9wuLHKa18kDg+N7mkcEGyDxp8Ato9Ygd59VDERaCaKw3j6XB1ybfJ+CFRVumVNLK4OIMfR5zb3yqfw74mhopHx6nDLUQus5pY6xY7qbHm/Xjhb3TdW0LUaKYNrqOJoAO2U7HX6ggjPbF1PS4vcLp8GPqKQFlmOLiBf1PsqslpBLSCPQrU1NBQzyOOl6lTOeM+US4Y9CQsh4gp36fqEckbSGyxguNsbxfcD690+OXhKcb3H/AJbnhCksUkFQ2ZlrWcOQuOfhVIitBPVP2hMDuQm7igxkgRAzt+LlLYEZcPhN/ZK4255SGqhpxe9rcZQXEB3dOkNuENzr9cJ0hZBYbeT89k2Xuliv5QTZRnhKuQ+DCTZMcb3uufyFwueicSxuzBc3hJHI5jgWGxH909psDnohSAj6m89UQM1OjGCojBcXsePzg8K417TBPoUk198jAH7v+RHX3t+6yOhTkThm4tH7rcCaSXTZ4W5YIjjra/8AHPwVnn8ysdbowun7SXO6bQjSHOD2UWNppqqWD/gXM+AUd1r4VmyOncUuAKTcPVNJwkz3QHoU4JTXZtjC6/ZI42AuECjYOR2EBzrAokrvpsgOdc2unQjJsf2sB7JkjvqJtjolGDzwmOze56JVyP4DfkFIDdvKV3CQcJhDiUnRcfVS4qRroTI95bdtxjHyg5KPIVFvgh0z/JqRlegaNNvijka7aSRc3XnzxkEYstX4dkLottyWnjPBSZltYIFd4kibFqbJGtDfNbdw/qGD/CjF31Kf4tjJbBKMAEtd7n/wqrgd5kYHVoyUYv5TOa3Hl3dJ5nsltc2TLBE6h3RNk/gLly4dgqj7j7D9lGPI91y5Oib5JnVMfyuXJEOMdwfdIPt+Fy5OhBVPh/28+y5co5uF/pXH6Vr/ALFp/DH2fK5cmydSceRPFn+3v/8Atn8qjouHLlyEOgz7Bj93wmrlyIIn/9k="/>
          <p:cNvSpPr txBox="1"/>
          <p:nvPr/>
        </p:nvSpPr>
        <p:spPr>
          <a:xfrm>
            <a:off x="1600201" y="-601662"/>
            <a:ext cx="942975" cy="1257300"/>
          </a:xfrm>
          <a:prstGeom prst="rect">
            <a:avLst/>
          </a:prstGeom>
          <a:noFill/>
          <a:ln>
            <a:noFill/>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pic>
        <p:nvPicPr>
          <p:cNvPr id="147" name="Google Shape;147;p19"/>
          <p:cNvPicPr preferRelativeResize="0"/>
          <p:nvPr/>
        </p:nvPicPr>
        <p:blipFill rotWithShape="1">
          <a:blip r:embed="rId4">
            <a:alphaModFix/>
          </a:blip>
          <a:srcRect/>
          <a:stretch/>
        </p:blipFill>
        <p:spPr>
          <a:xfrm>
            <a:off x="1524000" y="0"/>
            <a:ext cx="9144000" cy="6858000"/>
          </a:xfrm>
          <a:prstGeom prst="rect">
            <a:avLst/>
          </a:prstGeom>
          <a:noFill/>
          <a:ln>
            <a:noFill/>
          </a:ln>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616784"/>
    </mc:Choice>
    <mc:Fallback xmlns="">
      <p:transition spd="slow" advTm="61678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C2EFED-2FAE-4B32-B26B-B5F5CB0BB4CF}"/>
              </a:ext>
            </a:extLst>
          </p:cNvPr>
          <p:cNvPicPr>
            <a:picLocks noChangeAspect="1"/>
          </p:cNvPicPr>
          <p:nvPr/>
        </p:nvPicPr>
        <p:blipFill rotWithShape="1">
          <a:blip r:embed="rId2"/>
          <a:srcRect t="12012" b="3719"/>
          <a:stretch/>
        </p:blipFill>
        <p:spPr>
          <a:xfrm>
            <a:off x="20" y="-25248"/>
            <a:ext cx="12191980" cy="6857990"/>
          </a:xfrm>
          <a:custGeom>
            <a:avLst/>
            <a:gdLst/>
            <a:ahLst/>
            <a:cxnLst/>
            <a:rect l="l" t="t" r="r" b="b"/>
            <a:pathLst>
              <a:path w="12192000" h="6858000">
                <a:moveTo>
                  <a:pt x="0" y="0"/>
                </a:moveTo>
                <a:lnTo>
                  <a:pt x="12192000" y="0"/>
                </a:lnTo>
                <a:lnTo>
                  <a:pt x="12192000" y="6858000"/>
                </a:lnTo>
                <a:lnTo>
                  <a:pt x="0" y="6858000"/>
                </a:lnTo>
                <a:close/>
              </a:path>
            </a:pathLst>
          </a:custGeom>
        </p:spPr>
      </p:pic>
      <p:sp>
        <p:nvSpPr>
          <p:cNvPr id="3" name="Google Shape;357;p54">
            <a:extLst>
              <a:ext uri="{FF2B5EF4-FFF2-40B4-BE49-F238E27FC236}">
                <a16:creationId xmlns:a16="http://schemas.microsoft.com/office/drawing/2014/main" id="{88DC7275-6CD4-4192-8D36-761ED393860D}"/>
              </a:ext>
            </a:extLst>
          </p:cNvPr>
          <p:cNvSpPr txBox="1"/>
          <p:nvPr/>
        </p:nvSpPr>
        <p:spPr>
          <a:xfrm>
            <a:off x="495300" y="80962"/>
            <a:ext cx="8232775" cy="720725"/>
          </a:xfrm>
          <a:prstGeom prst="rect">
            <a:avLst/>
          </a:prstGeom>
          <a:noFill/>
          <a:ln>
            <a:noFill/>
          </a:ln>
        </p:spPr>
        <p:txBody>
          <a:bodyPr spcFirstLastPara="1" wrap="square" lIns="91425" tIns="45700" rIns="91425" bIns="45700" anchor="t" anchorCtr="0">
            <a:noAutofit/>
          </a:bodyPr>
          <a:lstStyle/>
          <a:p>
            <a:pPr marL="0" marR="0" lvl="0" indent="0" algn="l" defTabSz="457200" rtl="0" eaLnBrk="1" fontAlgn="auto" latinLnBrk="0" hangingPunct="1">
              <a:lnSpc>
                <a:spcPct val="100000"/>
              </a:lnSpc>
              <a:spcBef>
                <a:spcPts val="0"/>
              </a:spcBef>
              <a:spcAft>
                <a:spcPts val="0"/>
              </a:spcAft>
              <a:buClr>
                <a:srgbClr val="E8E7E2"/>
              </a:buClr>
              <a:buSzPts val="3600"/>
              <a:buFont typeface="Comic Sans MS"/>
              <a:buNone/>
              <a:tabLst/>
              <a:defRPr/>
            </a:pPr>
            <a:r>
              <a:rPr kumimoji="0" lang="en-US" sz="3600" b="1" i="0" u="none" strike="noStrike" kern="1200" cap="none" spc="0" normalizeH="0" baseline="0" noProof="0">
                <a:ln>
                  <a:noFill/>
                </a:ln>
                <a:solidFill>
                  <a:srgbClr val="000000"/>
                </a:solidFill>
                <a:effectLst/>
                <a:uLnTx/>
                <a:uFillTx/>
                <a:latin typeface="Comic Sans MS"/>
                <a:ea typeface="Comic Sans MS"/>
                <a:cs typeface="Comic Sans MS"/>
                <a:sym typeface="Comic Sans MS"/>
              </a:rPr>
              <a:t>HIPERSENSIBILIDAD RETARDADA</a:t>
            </a:r>
            <a:endParaRPr kumimoji="0" sz="1800" b="0" i="0" u="none" strike="noStrike" kern="1200" cap="none" spc="0" normalizeH="0" baseline="0" noProof="0">
              <a:ln>
                <a:noFill/>
              </a:ln>
              <a:solidFill>
                <a:srgbClr val="000000"/>
              </a:solidFill>
              <a:effectLst/>
              <a:uLnTx/>
              <a:uFillTx/>
              <a:latin typeface="Neue Haas Grotesk Text Pro"/>
              <a:ea typeface="+mn-ea"/>
              <a:cs typeface="+mn-cs"/>
            </a:endParaRPr>
          </a:p>
        </p:txBody>
      </p:sp>
      <p:grpSp>
        <p:nvGrpSpPr>
          <p:cNvPr id="4" name="Google Shape;358;p54">
            <a:extLst>
              <a:ext uri="{FF2B5EF4-FFF2-40B4-BE49-F238E27FC236}">
                <a16:creationId xmlns:a16="http://schemas.microsoft.com/office/drawing/2014/main" id="{AB520BD6-01D1-413B-A401-78421C4766D2}"/>
              </a:ext>
            </a:extLst>
          </p:cNvPr>
          <p:cNvGrpSpPr/>
          <p:nvPr/>
        </p:nvGrpSpPr>
        <p:grpSpPr>
          <a:xfrm>
            <a:off x="4611687" y="2458457"/>
            <a:ext cx="5521325" cy="4427537"/>
            <a:chOff x="1202" y="1029"/>
            <a:chExt cx="3478" cy="2479"/>
          </a:xfrm>
        </p:grpSpPr>
        <p:pic>
          <p:nvPicPr>
            <p:cNvPr id="5" name="Google Shape;359;p54">
              <a:extLst>
                <a:ext uri="{FF2B5EF4-FFF2-40B4-BE49-F238E27FC236}">
                  <a16:creationId xmlns:a16="http://schemas.microsoft.com/office/drawing/2014/main" id="{F0E668D3-64CD-4655-BCAE-D31218428EA9}"/>
                </a:ext>
              </a:extLst>
            </p:cNvPr>
            <p:cNvPicPr preferRelativeResize="0"/>
            <p:nvPr/>
          </p:nvPicPr>
          <p:blipFill rotWithShape="1">
            <a:blip r:embed="rId3">
              <a:alphaModFix/>
            </a:blip>
            <a:srcRect b="7063"/>
            <a:stretch/>
          </p:blipFill>
          <p:spPr>
            <a:xfrm>
              <a:off x="3061" y="1057"/>
              <a:ext cx="1619" cy="2405"/>
            </a:xfrm>
            <a:prstGeom prst="rect">
              <a:avLst/>
            </a:prstGeom>
            <a:noFill/>
            <a:ln>
              <a:noFill/>
            </a:ln>
          </p:spPr>
        </p:pic>
        <p:pic>
          <p:nvPicPr>
            <p:cNvPr id="6" name="Google Shape;360;p54" descr="wpe3C.jpg (5657 bytes)">
              <a:extLst>
                <a:ext uri="{FF2B5EF4-FFF2-40B4-BE49-F238E27FC236}">
                  <a16:creationId xmlns:a16="http://schemas.microsoft.com/office/drawing/2014/main" id="{015D17A4-B950-456B-A3AA-E9E9B4872096}"/>
                </a:ext>
              </a:extLst>
            </p:cNvPr>
            <p:cNvPicPr preferRelativeResize="0"/>
            <p:nvPr/>
          </p:nvPicPr>
          <p:blipFill rotWithShape="1">
            <a:blip r:embed="rId4">
              <a:alphaModFix/>
            </a:blip>
            <a:srcRect/>
            <a:stretch/>
          </p:blipFill>
          <p:spPr>
            <a:xfrm>
              <a:off x="1202" y="1029"/>
              <a:ext cx="1587" cy="1209"/>
            </a:xfrm>
            <a:prstGeom prst="rect">
              <a:avLst/>
            </a:prstGeom>
            <a:noFill/>
            <a:ln>
              <a:noFill/>
            </a:ln>
          </p:spPr>
        </p:pic>
        <p:pic>
          <p:nvPicPr>
            <p:cNvPr id="7" name="Google Shape;361;p54" descr="wpe3A.jpg (6112 bytes)">
              <a:extLst>
                <a:ext uri="{FF2B5EF4-FFF2-40B4-BE49-F238E27FC236}">
                  <a16:creationId xmlns:a16="http://schemas.microsoft.com/office/drawing/2014/main" id="{2337711A-86BD-40F0-9DE8-5DBE6FF12FE8}"/>
                </a:ext>
              </a:extLst>
            </p:cNvPr>
            <p:cNvPicPr preferRelativeResize="0"/>
            <p:nvPr/>
          </p:nvPicPr>
          <p:blipFill rotWithShape="1">
            <a:blip r:embed="rId5">
              <a:alphaModFix/>
            </a:blip>
            <a:srcRect/>
            <a:stretch/>
          </p:blipFill>
          <p:spPr>
            <a:xfrm>
              <a:off x="1202" y="2279"/>
              <a:ext cx="1587" cy="1229"/>
            </a:xfrm>
            <a:prstGeom prst="rect">
              <a:avLst/>
            </a:prstGeom>
            <a:noFill/>
            <a:ln>
              <a:noFill/>
            </a:ln>
          </p:spPr>
        </p:pic>
      </p:grpSp>
      <p:sp>
        <p:nvSpPr>
          <p:cNvPr id="8" name="Google Shape;362;p54">
            <a:extLst>
              <a:ext uri="{FF2B5EF4-FFF2-40B4-BE49-F238E27FC236}">
                <a16:creationId xmlns:a16="http://schemas.microsoft.com/office/drawing/2014/main" id="{C770B486-CA34-41C6-92ED-544E6191E29A}"/>
              </a:ext>
            </a:extLst>
          </p:cNvPr>
          <p:cNvSpPr txBox="1"/>
          <p:nvPr/>
        </p:nvSpPr>
        <p:spPr>
          <a:xfrm>
            <a:off x="528637" y="790575"/>
            <a:ext cx="11663343" cy="1508125"/>
          </a:xfrm>
          <a:prstGeom prst="rect">
            <a:avLst/>
          </a:prstGeom>
          <a:noFill/>
          <a:ln>
            <a:noFill/>
          </a:ln>
        </p:spPr>
        <p:txBody>
          <a:bodyPr spcFirstLastPara="1" wrap="square" lIns="91425" tIns="45700" rIns="91425" bIns="45700" anchor="t" anchorCtr="0">
            <a:noAutofit/>
          </a:bodyPr>
          <a:lstStyle/>
          <a:p>
            <a:pPr lvl="0">
              <a:buClr>
                <a:srgbClr val="FFFFFF"/>
              </a:buClr>
              <a:buSzPts val="2400"/>
              <a:defRPr/>
            </a:pPr>
            <a:r>
              <a:rPr kumimoji="0" lang="en-US" sz="2400" b="0" i="0" u="none" strike="noStrike" kern="1200" cap="none" spc="0" normalizeH="0" baseline="0" noProof="0" dirty="0" err="1">
                <a:ln>
                  <a:noFill/>
                </a:ln>
                <a:solidFill>
                  <a:srgbClr val="000000"/>
                </a:solidFill>
                <a:effectLst/>
                <a:uLnTx/>
                <a:uFillTx/>
                <a:latin typeface="Comic Sans MS"/>
                <a:ea typeface="Comic Sans MS"/>
                <a:cs typeface="Comic Sans MS"/>
                <a:sym typeface="Comic Sans MS"/>
              </a:rPr>
              <a:t>Reacción</a:t>
            </a:r>
            <a:r>
              <a:rPr kumimoji="0" lang="en-US" sz="2400" b="0" i="0" u="none" strike="noStrike" kern="1200" cap="none" spc="0" normalizeH="0" baseline="0" noProof="0" dirty="0">
                <a:ln>
                  <a:noFill/>
                </a:ln>
                <a:solidFill>
                  <a:srgbClr val="000000"/>
                </a:solidFill>
                <a:effectLst/>
                <a:uLnTx/>
                <a:uFillTx/>
                <a:latin typeface="Comic Sans MS"/>
                <a:ea typeface="Comic Sans MS"/>
                <a:cs typeface="Comic Sans MS"/>
                <a:sym typeface="Comic Sans MS"/>
              </a:rPr>
              <a:t> de la </a:t>
            </a:r>
            <a:r>
              <a:rPr kumimoji="0" lang="en-US" sz="2400" b="0" i="0" u="none" strike="noStrike" kern="1200" cap="none" spc="0" normalizeH="0" baseline="0" noProof="0" dirty="0" err="1">
                <a:ln>
                  <a:noFill/>
                </a:ln>
                <a:solidFill>
                  <a:srgbClr val="000000"/>
                </a:solidFill>
                <a:effectLst/>
                <a:uLnTx/>
                <a:uFillTx/>
                <a:latin typeface="Comic Sans MS"/>
                <a:ea typeface="Comic Sans MS"/>
                <a:cs typeface="Comic Sans MS"/>
                <a:sym typeface="Comic Sans MS"/>
              </a:rPr>
              <a:t>Tuberculina</a:t>
            </a:r>
            <a:r>
              <a:rPr kumimoji="0" lang="en-US" sz="2400" b="0" i="0" u="none" strike="noStrike" kern="1200" cap="none" spc="0" normalizeH="0" baseline="0" noProof="0" dirty="0">
                <a:ln>
                  <a:noFill/>
                </a:ln>
                <a:solidFill>
                  <a:srgbClr val="000000"/>
                </a:solidFill>
                <a:effectLst/>
                <a:uLnTx/>
                <a:uFillTx/>
                <a:latin typeface="Comic Sans MS"/>
                <a:ea typeface="Comic Sans MS"/>
                <a:cs typeface="Comic Sans MS"/>
                <a:sym typeface="Comic Sans MS"/>
              </a:rPr>
              <a:t> (MANTOUX) </a:t>
            </a:r>
            <a:r>
              <a:rPr lang="es-AR" sz="2400" dirty="0">
                <a:solidFill>
                  <a:srgbClr val="000000"/>
                </a:solidFill>
                <a:latin typeface="Comic Sans MS"/>
                <a:ea typeface="Comic Sans MS"/>
                <a:cs typeface="Comic Sans MS"/>
                <a:sym typeface="Comic Sans MS"/>
              </a:rPr>
              <a:t>un derivado proteico purificado (PPD) de un cultivo de bacilos, con un adyuvante, a nivel intradérmico en el antebrazo, para detectar si el paciente está sensibilizado o no frente al bacilo</a:t>
            </a:r>
            <a:endParaRPr kumimoji="0" sz="1800" b="0" i="0" u="none" strike="noStrike" kern="1200" cap="none" spc="0" normalizeH="0" baseline="0" noProof="0" dirty="0">
              <a:ln>
                <a:noFill/>
              </a:ln>
              <a:solidFill>
                <a:srgbClr val="000000"/>
              </a:solidFill>
              <a:effectLst/>
              <a:uLnTx/>
              <a:uFillTx/>
              <a:latin typeface="Neue Haas Grotesk Text Pro"/>
              <a:ea typeface="+mn-ea"/>
              <a:cs typeface="+mn-cs"/>
            </a:endParaRPr>
          </a:p>
          <a:p>
            <a:pPr marL="0" marR="0" lvl="0" indent="0" algn="l" defTabSz="457200" rtl="0" eaLnBrk="1" fontAlgn="auto" latinLnBrk="0" hangingPunct="1">
              <a:lnSpc>
                <a:spcPct val="100000"/>
              </a:lnSpc>
              <a:spcBef>
                <a:spcPts val="0"/>
              </a:spcBef>
              <a:spcAft>
                <a:spcPts val="0"/>
              </a:spcAft>
              <a:buClr>
                <a:srgbClr val="FFFFFF"/>
              </a:buClr>
              <a:buSzPts val="1000"/>
              <a:buFont typeface="Arial"/>
              <a:buNone/>
              <a:tabLst/>
              <a:defRPr/>
            </a:pPr>
            <a:endParaRPr kumimoji="0" sz="1000" b="0" i="0" u="none" strike="noStrike" kern="1200" cap="none" spc="0" normalizeH="0" baseline="0" noProof="0" dirty="0">
              <a:ln>
                <a:noFill/>
              </a:ln>
              <a:solidFill>
                <a:srgbClr val="000000"/>
              </a:solidFill>
              <a:effectLst/>
              <a:uLnTx/>
              <a:uFillTx/>
              <a:latin typeface="Comic Sans MS"/>
              <a:ea typeface="Comic Sans MS"/>
              <a:cs typeface="Comic Sans MS"/>
              <a:sym typeface="Comic Sans MS"/>
            </a:endParaRPr>
          </a:p>
          <a:p>
            <a:pPr marL="0" marR="0" lvl="0" indent="0" algn="l" defTabSz="457200" rtl="0" eaLnBrk="1" fontAlgn="auto" latinLnBrk="0" hangingPunct="1">
              <a:lnSpc>
                <a:spcPct val="100000"/>
              </a:lnSpc>
              <a:spcBef>
                <a:spcPts val="0"/>
              </a:spcBef>
              <a:spcAft>
                <a:spcPts val="0"/>
              </a:spcAft>
              <a:buClr>
                <a:srgbClr val="FFFFFF"/>
              </a:buClr>
              <a:buSzPts val="2400"/>
              <a:buFont typeface="Comic Sans MS"/>
              <a:buNone/>
              <a:tabLst/>
              <a:defRPr/>
            </a:pPr>
            <a:r>
              <a:rPr kumimoji="0" lang="en-US" sz="2400" b="0" i="0" u="none" strike="noStrike" kern="1200" cap="none" spc="0" normalizeH="0" baseline="0" noProof="0" dirty="0" err="1">
                <a:ln>
                  <a:noFill/>
                </a:ln>
                <a:solidFill>
                  <a:srgbClr val="000000"/>
                </a:solidFill>
                <a:effectLst/>
                <a:uLnTx/>
                <a:uFillTx/>
                <a:latin typeface="Comic Sans MS"/>
                <a:ea typeface="Comic Sans MS"/>
                <a:cs typeface="Comic Sans MS"/>
                <a:sym typeface="Comic Sans MS"/>
              </a:rPr>
              <a:t>Acúmulo</a:t>
            </a:r>
            <a:r>
              <a:rPr kumimoji="0" lang="en-US" sz="2400" b="0" i="0" u="none" strike="noStrike" kern="1200" cap="none" spc="0" normalizeH="0" baseline="0" noProof="0" dirty="0">
                <a:ln>
                  <a:noFill/>
                </a:ln>
                <a:solidFill>
                  <a:srgbClr val="000000"/>
                </a:solidFill>
                <a:effectLst/>
                <a:uLnTx/>
                <a:uFillTx/>
                <a:latin typeface="Comic Sans MS"/>
                <a:ea typeface="Comic Sans MS"/>
                <a:cs typeface="Comic Sans MS"/>
                <a:sym typeface="Comic Sans MS"/>
              </a:rPr>
              <a:t> de L.T.  </a:t>
            </a:r>
            <a:r>
              <a:rPr kumimoji="0" lang="en-US" sz="2400" b="0" i="0" u="none" strike="noStrike" kern="1200" cap="none" spc="0" normalizeH="0" baseline="0" noProof="0" dirty="0" err="1">
                <a:ln>
                  <a:noFill/>
                </a:ln>
                <a:solidFill>
                  <a:srgbClr val="000000"/>
                </a:solidFill>
                <a:effectLst/>
                <a:uLnTx/>
                <a:uFillTx/>
                <a:latin typeface="Comic Sans MS"/>
                <a:ea typeface="Comic Sans MS"/>
                <a:cs typeface="Comic Sans MS"/>
                <a:sym typeface="Comic Sans MS"/>
              </a:rPr>
              <a:t>perivasculares</a:t>
            </a:r>
            <a:r>
              <a:rPr kumimoji="0" lang="en-US" sz="2400" b="0" i="0" u="none" strike="noStrike" kern="1200" cap="none" spc="0" normalizeH="0" baseline="0" noProof="0" dirty="0">
                <a:ln>
                  <a:noFill/>
                </a:ln>
                <a:solidFill>
                  <a:srgbClr val="000000"/>
                </a:solidFill>
                <a:effectLst/>
                <a:uLnTx/>
                <a:uFillTx/>
                <a:latin typeface="Comic Sans MS"/>
                <a:ea typeface="Comic Sans MS"/>
                <a:cs typeface="Comic Sans MS"/>
                <a:sym typeface="Comic Sans MS"/>
              </a:rPr>
              <a:t> con edema y </a:t>
            </a:r>
            <a:r>
              <a:rPr kumimoji="0" lang="en-US" sz="2400" b="0" i="0" u="none" strike="noStrike" kern="1200" cap="none" spc="0" normalizeH="0" baseline="0" noProof="0" dirty="0" err="1">
                <a:ln>
                  <a:noFill/>
                </a:ln>
                <a:solidFill>
                  <a:srgbClr val="000000"/>
                </a:solidFill>
                <a:effectLst/>
                <a:uLnTx/>
                <a:uFillTx/>
                <a:latin typeface="Comic Sans MS"/>
                <a:ea typeface="Comic Sans MS"/>
                <a:cs typeface="Comic Sans MS"/>
                <a:sym typeface="Comic Sans MS"/>
              </a:rPr>
              <a:t>fibrina</a:t>
            </a:r>
            <a:r>
              <a:rPr kumimoji="0" lang="en-US" sz="2400" b="0" i="0" u="none" strike="noStrike" kern="1200" cap="none" spc="0" normalizeH="0" baseline="0" noProof="0" dirty="0">
                <a:ln>
                  <a:noFill/>
                </a:ln>
                <a:solidFill>
                  <a:srgbClr val="000000"/>
                </a:solidFill>
                <a:effectLst/>
                <a:uLnTx/>
                <a:uFillTx/>
                <a:latin typeface="Comic Sans MS"/>
                <a:ea typeface="Comic Sans MS"/>
                <a:cs typeface="Comic Sans MS"/>
                <a:sym typeface="Comic Sans MS"/>
              </a:rPr>
              <a:t> </a:t>
            </a:r>
            <a:r>
              <a:rPr kumimoji="0" lang="en-US" sz="2400" b="0" i="0" u="none" strike="noStrike" kern="1200" cap="none" spc="0" normalizeH="0" baseline="0" noProof="0" dirty="0" err="1">
                <a:ln>
                  <a:noFill/>
                </a:ln>
                <a:solidFill>
                  <a:srgbClr val="000000"/>
                </a:solidFill>
                <a:effectLst/>
                <a:uLnTx/>
                <a:uFillTx/>
                <a:latin typeface="Comic Sans MS"/>
                <a:ea typeface="Comic Sans MS"/>
                <a:cs typeface="Comic Sans MS"/>
                <a:sym typeface="Comic Sans MS"/>
              </a:rPr>
              <a:t>en</a:t>
            </a:r>
            <a:r>
              <a:rPr kumimoji="0" lang="en-US" sz="2400" b="0" i="0" u="none" strike="noStrike" kern="1200" cap="none" spc="0" normalizeH="0" baseline="0" noProof="0" dirty="0">
                <a:ln>
                  <a:noFill/>
                </a:ln>
                <a:solidFill>
                  <a:srgbClr val="000000"/>
                </a:solidFill>
                <a:effectLst/>
                <a:uLnTx/>
                <a:uFillTx/>
                <a:latin typeface="Comic Sans MS"/>
                <a:ea typeface="Comic Sans MS"/>
                <a:cs typeface="Comic Sans MS"/>
                <a:sym typeface="Comic Sans MS"/>
              </a:rPr>
              <a:t> </a:t>
            </a:r>
            <a:endParaRPr kumimoji="0" sz="1800" b="0" i="0" u="none" strike="noStrike" kern="1200" cap="none" spc="0" normalizeH="0" baseline="0" noProof="0" dirty="0">
              <a:ln>
                <a:noFill/>
              </a:ln>
              <a:solidFill>
                <a:srgbClr val="000000"/>
              </a:solidFill>
              <a:effectLst/>
              <a:uLnTx/>
              <a:uFillTx/>
              <a:latin typeface="Neue Haas Grotesk Text Pro"/>
              <a:ea typeface="+mn-ea"/>
              <a:cs typeface="+mn-cs"/>
            </a:endParaRPr>
          </a:p>
          <a:p>
            <a:pPr marL="0" marR="0" lvl="0" indent="0" algn="l" defTabSz="457200" rtl="0" eaLnBrk="1" fontAlgn="auto" latinLnBrk="0" hangingPunct="1">
              <a:lnSpc>
                <a:spcPct val="100000"/>
              </a:lnSpc>
              <a:spcBef>
                <a:spcPts val="0"/>
              </a:spcBef>
              <a:spcAft>
                <a:spcPts val="0"/>
              </a:spcAft>
              <a:buClr>
                <a:srgbClr val="FFFFFF"/>
              </a:buClr>
              <a:buSzPts val="2400"/>
              <a:buFont typeface="Comic Sans MS"/>
              <a:buNone/>
              <a:tabLst/>
              <a:defRPr/>
            </a:pPr>
            <a:r>
              <a:rPr kumimoji="0" lang="en-US" sz="2400" b="0" i="0" u="none" strike="noStrike" kern="1200" cap="none" spc="0" normalizeH="0" baseline="0" noProof="0" dirty="0">
                <a:ln>
                  <a:noFill/>
                </a:ln>
                <a:solidFill>
                  <a:srgbClr val="000000"/>
                </a:solidFill>
                <a:effectLst/>
                <a:uLnTx/>
                <a:uFillTx/>
                <a:latin typeface="Comic Sans MS"/>
                <a:ea typeface="Comic Sans MS"/>
                <a:cs typeface="Comic Sans MS"/>
                <a:sym typeface="Comic Sans MS"/>
              </a:rPr>
              <a:t> el </a:t>
            </a:r>
            <a:r>
              <a:rPr kumimoji="0" lang="en-US" sz="2400" b="0" i="0" u="none" strike="noStrike" kern="1200" cap="none" spc="0" normalizeH="0" baseline="0" noProof="0" dirty="0" err="1">
                <a:ln>
                  <a:noFill/>
                </a:ln>
                <a:solidFill>
                  <a:srgbClr val="000000"/>
                </a:solidFill>
                <a:effectLst/>
                <a:uLnTx/>
                <a:uFillTx/>
                <a:latin typeface="Comic Sans MS"/>
                <a:ea typeface="Comic Sans MS"/>
                <a:cs typeface="Comic Sans MS"/>
                <a:sym typeface="Comic Sans MS"/>
              </a:rPr>
              <a:t>intersticio</a:t>
            </a:r>
            <a:r>
              <a:rPr kumimoji="0" lang="en-US" sz="2400" b="0" i="0" u="none" strike="noStrike" kern="1200" cap="none" spc="0" normalizeH="0" baseline="0" noProof="0" dirty="0">
                <a:ln>
                  <a:noFill/>
                </a:ln>
                <a:solidFill>
                  <a:srgbClr val="000000"/>
                </a:solidFill>
                <a:effectLst/>
                <a:uLnTx/>
                <a:uFillTx/>
                <a:latin typeface="Comic Sans MS"/>
                <a:ea typeface="Comic Sans MS"/>
                <a:cs typeface="Comic Sans MS"/>
                <a:sym typeface="Comic Sans MS"/>
              </a:rPr>
              <a:t>.</a:t>
            </a:r>
            <a:endParaRPr kumimoji="0" sz="1800" b="0" i="0" u="none" strike="noStrike" kern="1200" cap="none" spc="0" normalizeH="0" baseline="0" noProof="0" dirty="0">
              <a:ln>
                <a:noFill/>
              </a:ln>
              <a:solidFill>
                <a:srgbClr val="000000"/>
              </a:solidFill>
              <a:effectLst/>
              <a:uLnTx/>
              <a:uFillTx/>
              <a:latin typeface="Neue Haas Grotesk Text Pro"/>
              <a:ea typeface="+mn-ea"/>
              <a:cs typeface="+mn-cs"/>
            </a:endParaRPr>
          </a:p>
        </p:txBody>
      </p:sp>
    </p:spTree>
    <p:extLst>
      <p:ext uri="{BB962C8B-B14F-4D97-AF65-F5344CB8AC3E}">
        <p14:creationId xmlns:p14="http://schemas.microsoft.com/office/powerpoint/2010/main" val="3443958296"/>
      </p:ext>
    </p:extLst>
  </p:cSld>
  <p:clrMapOvr>
    <a:masterClrMapping/>
  </p:clrMapOvr>
  <mc:AlternateContent xmlns:mc="http://schemas.openxmlformats.org/markup-compatibility/2006" xmlns:p14="http://schemas.microsoft.com/office/powerpoint/2010/main">
    <mc:Choice Requires="p14">
      <p:transition spd="slow" p14:dur="2000" advTm="102831"/>
    </mc:Choice>
    <mc:Fallback xmlns="">
      <p:transition spd="slow" advTm="102831"/>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140861C6-38C7-4FED-9FCA-621994EE9F22}"/>
              </a:ext>
            </a:extLst>
          </p:cNvPr>
          <p:cNvSpPr/>
          <p:nvPr/>
        </p:nvSpPr>
        <p:spPr>
          <a:xfrm>
            <a:off x="1520339" y="264417"/>
            <a:ext cx="8640960" cy="38157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AR" sz="6000" dirty="0">
                <a:solidFill>
                  <a:schemeClr val="tx1"/>
                </a:solidFill>
              </a:rPr>
              <a:t>¿Qué es la </a:t>
            </a:r>
            <a:r>
              <a:rPr lang="es-AR" sz="6000" b="1" dirty="0">
                <a:solidFill>
                  <a:srgbClr val="FFFF00"/>
                </a:solidFill>
              </a:rPr>
              <a:t>inflamación CRÓNICA ESPECÍFICA</a:t>
            </a:r>
            <a:r>
              <a:rPr lang="es-AR" sz="6000" dirty="0">
                <a:solidFill>
                  <a:schemeClr val="tx1"/>
                </a:solidFill>
              </a:rPr>
              <a:t>?</a:t>
            </a:r>
          </a:p>
        </p:txBody>
      </p:sp>
      <p:sp>
        <p:nvSpPr>
          <p:cNvPr id="3" name="Rectángulo 2">
            <a:extLst>
              <a:ext uri="{FF2B5EF4-FFF2-40B4-BE49-F238E27FC236}">
                <a16:creationId xmlns:a16="http://schemas.microsoft.com/office/drawing/2014/main" id="{79FACB4D-2098-4F18-951A-BDE0EC69710D}"/>
              </a:ext>
            </a:extLst>
          </p:cNvPr>
          <p:cNvSpPr/>
          <p:nvPr/>
        </p:nvSpPr>
        <p:spPr>
          <a:xfrm>
            <a:off x="1520339" y="4371197"/>
            <a:ext cx="8640960" cy="18559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AR" sz="3600" dirty="0">
                <a:solidFill>
                  <a:schemeClr val="tx1"/>
                </a:solidFill>
              </a:rPr>
              <a:t>¿Qué características tiene que tener una </a:t>
            </a:r>
            <a:r>
              <a:rPr lang="es-AR" sz="3600" b="1" dirty="0">
                <a:solidFill>
                  <a:srgbClr val="FF0000"/>
                </a:solidFill>
              </a:rPr>
              <a:t>NOXA</a:t>
            </a:r>
            <a:r>
              <a:rPr lang="es-AR" sz="3600" dirty="0">
                <a:solidFill>
                  <a:schemeClr val="tx1"/>
                </a:solidFill>
              </a:rPr>
              <a:t> para desencadenarla?</a:t>
            </a:r>
          </a:p>
        </p:txBody>
      </p:sp>
    </p:spTree>
  </p:cSld>
  <p:clrMapOvr>
    <a:masterClrMapping/>
  </p:clrMapOvr>
  <mc:AlternateContent xmlns:mc="http://schemas.openxmlformats.org/markup-compatibility/2006" xmlns:p14="http://schemas.microsoft.com/office/powerpoint/2010/main">
    <mc:Choice Requires="p14">
      <p:transition spd="slow" p14:dur="2000" advTm="426476"/>
    </mc:Choice>
    <mc:Fallback xmlns="">
      <p:transition spd="slow" advTm="426476"/>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C2EFED-2FAE-4B32-B26B-B5F5CB0BB4CF}"/>
              </a:ext>
            </a:extLst>
          </p:cNvPr>
          <p:cNvPicPr>
            <a:picLocks noChangeAspect="1"/>
          </p:cNvPicPr>
          <p:nvPr/>
        </p:nvPicPr>
        <p:blipFill rotWithShape="1">
          <a:blip r:embed="rId2"/>
          <a:srcRect t="12012" b="3719"/>
          <a:stretch/>
        </p:blipFill>
        <p:spPr>
          <a:xfrm>
            <a:off x="20" y="10"/>
            <a:ext cx="12191980" cy="6857990"/>
          </a:xfrm>
          <a:custGeom>
            <a:avLst/>
            <a:gdLst/>
            <a:ahLst/>
            <a:cxnLst/>
            <a:rect l="l" t="t" r="r" b="b"/>
            <a:pathLst>
              <a:path w="12192000" h="6858000">
                <a:moveTo>
                  <a:pt x="0" y="0"/>
                </a:moveTo>
                <a:lnTo>
                  <a:pt x="12192000" y="0"/>
                </a:lnTo>
                <a:lnTo>
                  <a:pt x="12192000" y="6858000"/>
                </a:lnTo>
                <a:lnTo>
                  <a:pt x="0" y="6858000"/>
                </a:lnTo>
                <a:close/>
              </a:path>
            </a:pathLst>
          </a:custGeom>
        </p:spPr>
      </p:pic>
      <p:sp>
        <p:nvSpPr>
          <p:cNvPr id="3" name="CuadroTexto 2">
            <a:extLst>
              <a:ext uri="{FF2B5EF4-FFF2-40B4-BE49-F238E27FC236}">
                <a16:creationId xmlns:a16="http://schemas.microsoft.com/office/drawing/2014/main" id="{A31E95E0-EB8C-4AFF-A912-76F301290168}"/>
              </a:ext>
            </a:extLst>
          </p:cNvPr>
          <p:cNvSpPr txBox="1"/>
          <p:nvPr/>
        </p:nvSpPr>
        <p:spPr>
          <a:xfrm>
            <a:off x="504506" y="617473"/>
            <a:ext cx="11182984" cy="611312"/>
          </a:xfrm>
          <a:prstGeom prst="rect">
            <a:avLst/>
          </a:prstGeom>
          <a:solidFill>
            <a:srgbClr val="FFFF00"/>
          </a:solidFill>
          <a:ln w="38100">
            <a:solidFill>
              <a:srgbClr val="000000"/>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3500" b="0" i="0" u="none" strike="noStrike" kern="0" cap="none" spc="0" normalizeH="0" baseline="0" noProof="0" dirty="0">
                <a:ln>
                  <a:noFill/>
                </a:ln>
                <a:solidFill>
                  <a:srgbClr val="000000"/>
                </a:solidFill>
                <a:effectLst/>
                <a:uLnTx/>
                <a:uFillTx/>
                <a:latin typeface="Segoe UI Semibold" panose="020B0702040204020203" pitchFamily="34" charset="0"/>
                <a:ea typeface="+mn-ea"/>
                <a:cs typeface="+mn-cs"/>
              </a:rPr>
              <a:t>¿Por qué estudiarlas?</a:t>
            </a:r>
          </a:p>
        </p:txBody>
      </p:sp>
      <p:sp>
        <p:nvSpPr>
          <p:cNvPr id="4" name="CuadroTexto 3">
            <a:extLst>
              <a:ext uri="{FF2B5EF4-FFF2-40B4-BE49-F238E27FC236}">
                <a16:creationId xmlns:a16="http://schemas.microsoft.com/office/drawing/2014/main" id="{92AC94F4-C8F6-4BEE-A036-1623103CD5B4}"/>
              </a:ext>
            </a:extLst>
          </p:cNvPr>
          <p:cNvSpPr txBox="1"/>
          <p:nvPr/>
        </p:nvSpPr>
        <p:spPr>
          <a:xfrm>
            <a:off x="504506" y="0"/>
            <a:ext cx="11182984" cy="611312"/>
          </a:xfrm>
          <a:prstGeom prst="rect">
            <a:avLst/>
          </a:prstGeom>
          <a:solidFill>
            <a:srgbClr val="FFC000"/>
          </a:solidFill>
          <a:ln w="38100">
            <a:solidFill>
              <a:srgbClr val="000000"/>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3500" b="0" i="0" u="none" strike="noStrike" kern="0" cap="none" spc="0" normalizeH="0" baseline="0" noProof="0" dirty="0">
                <a:ln>
                  <a:noFill/>
                </a:ln>
                <a:solidFill>
                  <a:srgbClr val="000000"/>
                </a:solidFill>
                <a:effectLst/>
                <a:uLnTx/>
                <a:uFillTx/>
                <a:latin typeface="Segoe UI Semibold" panose="020B0702040204020203" pitchFamily="34" charset="0"/>
                <a:ea typeface="+mn-ea"/>
                <a:cs typeface="+mn-cs"/>
              </a:rPr>
              <a:t>MICOSIS BRONCOPULMONARES</a:t>
            </a:r>
          </a:p>
        </p:txBody>
      </p:sp>
      <p:sp>
        <p:nvSpPr>
          <p:cNvPr id="5" name="CuadroTexto 4">
            <a:extLst>
              <a:ext uri="{FF2B5EF4-FFF2-40B4-BE49-F238E27FC236}">
                <a16:creationId xmlns:a16="http://schemas.microsoft.com/office/drawing/2014/main" id="{1D8B2CAE-8224-4636-A5EC-A4B3025FAEA1}"/>
              </a:ext>
            </a:extLst>
          </p:cNvPr>
          <p:cNvSpPr txBox="1"/>
          <p:nvPr/>
        </p:nvSpPr>
        <p:spPr>
          <a:xfrm>
            <a:off x="504506" y="1228785"/>
            <a:ext cx="11182983" cy="5478423"/>
          </a:xfrm>
          <a:prstGeom prst="rect">
            <a:avLst/>
          </a:prstGeom>
          <a:solidFill>
            <a:schemeClr val="bg1"/>
          </a:solidFill>
          <a:ln w="38100">
            <a:solidFill>
              <a:srgbClr val="FF0000"/>
            </a:solidFill>
          </a:ln>
        </p:spPr>
        <p:txBody>
          <a:bodyPr wrap="square" rtlCol="0">
            <a:spAutoFit/>
          </a:bodyPr>
          <a:lstStyle/>
          <a:p>
            <a:pPr marL="342900" indent="-342900" algn="just">
              <a:buFont typeface="+mj-lt"/>
              <a:buAutoNum type="arabicPeriod"/>
            </a:pPr>
            <a:r>
              <a:rPr lang="es-AR" sz="1400" dirty="0"/>
              <a:t>Los hongos puede causar lesiones de órgano circunscriptas o generalizarse a otros órganos. Llegan a ellos por vía hematógena a partir de soluciones de continuidad de la piel, por técnicas invasivas de diagnóstico y tratamiento, o como consecuencia de la diseminación de lesiones tisulares previas. </a:t>
            </a:r>
          </a:p>
          <a:p>
            <a:pPr marL="342900" indent="-342900" algn="just">
              <a:buFont typeface="+mj-lt"/>
              <a:buAutoNum type="arabicPeriod"/>
            </a:pPr>
            <a:endParaRPr lang="es-AR" sz="1400" dirty="0"/>
          </a:p>
          <a:p>
            <a:pPr marL="342900" indent="-342900" algn="just">
              <a:buFont typeface="+mj-lt"/>
              <a:buAutoNum type="arabicPeriod"/>
            </a:pPr>
            <a:r>
              <a:rPr lang="es-AR" sz="1400" dirty="0"/>
              <a:t>Algunos hongos provienen del contacto con aves que son portadoras sanas o enfermas y la inhalación del aire que los contiene en suspensión conduce a la enfermedad. Otros son </a:t>
            </a:r>
            <a:r>
              <a:rPr lang="es-AR" sz="1400" dirty="0" err="1"/>
              <a:t>colonizantes</a:t>
            </a:r>
            <a:r>
              <a:rPr lang="es-AR" sz="1400" dirty="0"/>
              <a:t> saprófitos de los tejidos: hongos oportunistas. La mayor o menor traducción clínica consecutiva a la mayor o menor agresión tisular </a:t>
            </a:r>
            <a:r>
              <a:rPr lang="es-AR" sz="1400" b="1" dirty="0"/>
              <a:t>depende fundamentalmente de la respuesta inmune de la persona. </a:t>
            </a:r>
          </a:p>
          <a:p>
            <a:pPr marL="342900" indent="-342900" algn="just">
              <a:buFont typeface="+mj-lt"/>
              <a:buAutoNum type="arabicPeriod"/>
            </a:pPr>
            <a:endParaRPr lang="es-AR" sz="1400" dirty="0"/>
          </a:p>
          <a:p>
            <a:pPr marL="342900" indent="-342900" algn="just">
              <a:buFont typeface="+mj-lt"/>
              <a:buAutoNum type="arabicPeriod"/>
            </a:pPr>
            <a:r>
              <a:rPr lang="es-AR" sz="1400" b="1" dirty="0"/>
              <a:t>El compromiso pulmonar es constante </a:t>
            </a:r>
            <a:r>
              <a:rPr lang="es-AR" sz="1400" dirty="0"/>
              <a:t>y a ese nivel pueden existir lesiones nodulares únicas, cavitadas o no; lesiones confluentes que adoptan patrón neumónico o bronconeumónico; lesiones intersticiales difusas, o lesiones </a:t>
            </a:r>
            <a:r>
              <a:rPr lang="es-AR" sz="1400" dirty="0" err="1"/>
              <a:t>micronodulillares</a:t>
            </a:r>
            <a:r>
              <a:rPr lang="es-AR" sz="1400" dirty="0"/>
              <a:t> múltiples. </a:t>
            </a:r>
          </a:p>
          <a:p>
            <a:pPr marL="342900" indent="-342900" algn="just">
              <a:buFont typeface="+mj-lt"/>
              <a:buAutoNum type="arabicPeriod"/>
            </a:pPr>
            <a:endParaRPr lang="es-AR" sz="1400" dirty="0"/>
          </a:p>
          <a:p>
            <a:pPr marL="342900" indent="-342900" algn="just">
              <a:buFont typeface="+mj-lt"/>
              <a:buAutoNum type="arabicPeriod"/>
            </a:pPr>
            <a:r>
              <a:rPr lang="es-AR" sz="1400" dirty="0"/>
              <a:t>La pleura participa habitualmente con </a:t>
            </a:r>
            <a:r>
              <a:rPr lang="es-AR" sz="1400" b="1" dirty="0"/>
              <a:t>derrame </a:t>
            </a:r>
            <a:r>
              <a:rPr lang="es-AR" sz="1400" b="1" dirty="0" err="1"/>
              <a:t>serofibrinoso</a:t>
            </a:r>
            <a:r>
              <a:rPr lang="es-AR" sz="1400" dirty="0"/>
              <a:t>, cuya organización puede dejar secuelas fibrosas. </a:t>
            </a:r>
          </a:p>
          <a:p>
            <a:pPr marL="342900" indent="-342900" algn="just">
              <a:buFont typeface="+mj-lt"/>
              <a:buAutoNum type="arabicPeriod"/>
            </a:pPr>
            <a:endParaRPr lang="es-AR" sz="1400" dirty="0"/>
          </a:p>
          <a:p>
            <a:pPr marL="342900" indent="-342900" algn="just">
              <a:buFont typeface="+mj-lt"/>
              <a:buAutoNum type="arabicPeriod"/>
            </a:pPr>
            <a:r>
              <a:rPr lang="es-AR" sz="1400" dirty="0"/>
              <a:t>La reacción tisular es inflamatoria. En varias micosis el proceso es supurado cuando se trata de cuadros agudos con gran proliferación de los organismos infectantes y </a:t>
            </a:r>
            <a:r>
              <a:rPr lang="es-AR" sz="1400" b="1" dirty="0"/>
              <a:t>granulomatoso</a:t>
            </a:r>
            <a:r>
              <a:rPr lang="es-AR" sz="1400" dirty="0"/>
              <a:t>, en los procesos crónicos, con reproducción micótica de menor magnitud (D/D TBC). </a:t>
            </a:r>
          </a:p>
          <a:p>
            <a:pPr marL="342900" indent="-342900" algn="just">
              <a:buFont typeface="+mj-lt"/>
              <a:buAutoNum type="arabicPeriod"/>
            </a:pPr>
            <a:endParaRPr lang="es-AR" sz="1400" dirty="0"/>
          </a:p>
          <a:p>
            <a:pPr marL="342900" indent="-342900" algn="just">
              <a:buFont typeface="+mj-lt"/>
              <a:buAutoNum type="arabicPeriod"/>
            </a:pPr>
            <a:r>
              <a:rPr lang="es-AR" sz="1400" dirty="0"/>
              <a:t>El </a:t>
            </a:r>
            <a:r>
              <a:rPr lang="es-AR" sz="1400" b="1" dirty="0"/>
              <a:t>SIDA</a:t>
            </a:r>
            <a:r>
              <a:rPr lang="es-AR" sz="1400" dirty="0"/>
              <a:t> ha sido responsable de que las micosis hayan cobrado vigencia y virulencia, ya que complican su evolución y a veces fallecen por enfermedades intercurrentes infecciosas, en especial micóticas. En ellos, estas infecciones son particularmente severas y diseminadas con reacción inflamatoria escasa y poco productiva. </a:t>
            </a:r>
          </a:p>
          <a:p>
            <a:pPr marL="342900" indent="-342900" algn="just">
              <a:buFont typeface="+mj-lt"/>
              <a:buAutoNum type="arabicPeriod"/>
            </a:pPr>
            <a:endParaRPr lang="es-AR" sz="1400" dirty="0"/>
          </a:p>
          <a:p>
            <a:pPr marL="342900" indent="-342900" algn="just">
              <a:buFont typeface="+mj-lt"/>
              <a:buAutoNum type="arabicPeriod"/>
            </a:pPr>
            <a:r>
              <a:rPr lang="es-AR" sz="1400" dirty="0"/>
              <a:t>Es importante también jerarquizar por su frecuencia a las depleciones inmunitarias secundarias: </a:t>
            </a:r>
            <a:r>
              <a:rPr lang="es-AR" sz="1400" b="1" dirty="0"/>
              <a:t>desnutrición, tuberculosis, enfermedades virales y neoplásicas, diabetes, medicación inmunodepresora, etc.</a:t>
            </a:r>
          </a:p>
        </p:txBody>
      </p:sp>
    </p:spTree>
    <p:extLst>
      <p:ext uri="{BB962C8B-B14F-4D97-AF65-F5344CB8AC3E}">
        <p14:creationId xmlns:p14="http://schemas.microsoft.com/office/powerpoint/2010/main" val="3741100398"/>
      </p:ext>
    </p:extLst>
  </p:cSld>
  <p:clrMapOvr>
    <a:masterClrMapping/>
  </p:clrMapOvr>
  <mc:AlternateContent xmlns:mc="http://schemas.openxmlformats.org/markup-compatibility/2006" xmlns:p14="http://schemas.microsoft.com/office/powerpoint/2010/main">
    <mc:Choice Requires="p14">
      <p:transition spd="slow" p14:dur="2000" advTm="173300"/>
    </mc:Choice>
    <mc:Fallback xmlns="">
      <p:transition spd="slow" advTm="1733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C2EFED-2FAE-4B32-B26B-B5F5CB0BB4CF}"/>
              </a:ext>
            </a:extLst>
          </p:cNvPr>
          <p:cNvPicPr>
            <a:picLocks noChangeAspect="1"/>
          </p:cNvPicPr>
          <p:nvPr/>
        </p:nvPicPr>
        <p:blipFill rotWithShape="1">
          <a:blip r:embed="rId2"/>
          <a:srcRect t="12012" b="3719"/>
          <a:stretch/>
        </p:blipFill>
        <p:spPr>
          <a:xfrm>
            <a:off x="20" y="10"/>
            <a:ext cx="12191980" cy="6857990"/>
          </a:xfrm>
          <a:custGeom>
            <a:avLst/>
            <a:gdLst/>
            <a:ahLst/>
            <a:cxnLst/>
            <a:rect l="l" t="t" r="r" b="b"/>
            <a:pathLst>
              <a:path w="12192000" h="6858000">
                <a:moveTo>
                  <a:pt x="0" y="0"/>
                </a:moveTo>
                <a:lnTo>
                  <a:pt x="12192000" y="0"/>
                </a:lnTo>
                <a:lnTo>
                  <a:pt x="12192000" y="6858000"/>
                </a:lnTo>
                <a:lnTo>
                  <a:pt x="0" y="6858000"/>
                </a:lnTo>
                <a:close/>
              </a:path>
            </a:pathLst>
          </a:custGeom>
        </p:spPr>
      </p:pic>
      <p:sp>
        <p:nvSpPr>
          <p:cNvPr id="4" name="CuadroTexto 3">
            <a:extLst>
              <a:ext uri="{FF2B5EF4-FFF2-40B4-BE49-F238E27FC236}">
                <a16:creationId xmlns:a16="http://schemas.microsoft.com/office/drawing/2014/main" id="{92AC94F4-C8F6-4BEE-A036-1623103CD5B4}"/>
              </a:ext>
            </a:extLst>
          </p:cNvPr>
          <p:cNvSpPr txBox="1"/>
          <p:nvPr/>
        </p:nvSpPr>
        <p:spPr>
          <a:xfrm>
            <a:off x="504506" y="0"/>
            <a:ext cx="11182984" cy="611312"/>
          </a:xfrm>
          <a:prstGeom prst="rect">
            <a:avLst/>
          </a:prstGeom>
          <a:solidFill>
            <a:srgbClr val="FFC000"/>
          </a:solidFill>
          <a:ln w="38100">
            <a:solidFill>
              <a:srgbClr val="000000"/>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3500" b="0" i="0" u="none" strike="noStrike" kern="0" cap="none" spc="0" normalizeH="0" baseline="0" noProof="0" dirty="0">
                <a:ln>
                  <a:noFill/>
                </a:ln>
                <a:solidFill>
                  <a:srgbClr val="000000"/>
                </a:solidFill>
                <a:effectLst/>
                <a:uLnTx/>
                <a:uFillTx/>
                <a:latin typeface="Segoe UI Semibold" panose="020B0702040204020203" pitchFamily="34" charset="0"/>
                <a:ea typeface="+mn-ea"/>
                <a:cs typeface="+mn-cs"/>
              </a:rPr>
              <a:t>MICOSIS BRONCOPULMONARES</a:t>
            </a:r>
          </a:p>
        </p:txBody>
      </p:sp>
      <p:sp>
        <p:nvSpPr>
          <p:cNvPr id="6" name="CuadroTexto 5">
            <a:extLst>
              <a:ext uri="{FF2B5EF4-FFF2-40B4-BE49-F238E27FC236}">
                <a16:creationId xmlns:a16="http://schemas.microsoft.com/office/drawing/2014/main" id="{9B901A22-8CED-49FB-ABEC-44E19621E5A9}"/>
              </a:ext>
            </a:extLst>
          </p:cNvPr>
          <p:cNvSpPr txBox="1"/>
          <p:nvPr/>
        </p:nvSpPr>
        <p:spPr>
          <a:xfrm>
            <a:off x="504507" y="702768"/>
            <a:ext cx="2609084" cy="503590"/>
          </a:xfrm>
          <a:prstGeom prst="rect">
            <a:avLst/>
          </a:prstGeom>
          <a:solidFill>
            <a:srgbClr val="FFFF00"/>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AR" sz="28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mn-cs"/>
              </a:rPr>
              <a:t>MICOSIS</a:t>
            </a:r>
          </a:p>
        </p:txBody>
      </p:sp>
      <p:sp>
        <p:nvSpPr>
          <p:cNvPr id="7" name="CuadroTexto 6">
            <a:extLst>
              <a:ext uri="{FF2B5EF4-FFF2-40B4-BE49-F238E27FC236}">
                <a16:creationId xmlns:a16="http://schemas.microsoft.com/office/drawing/2014/main" id="{87E77F56-7646-4F32-A12A-E251C15E8856}"/>
              </a:ext>
            </a:extLst>
          </p:cNvPr>
          <p:cNvSpPr txBox="1"/>
          <p:nvPr/>
        </p:nvSpPr>
        <p:spPr>
          <a:xfrm>
            <a:off x="3203337" y="702768"/>
            <a:ext cx="2609084" cy="503590"/>
          </a:xfrm>
          <a:prstGeom prst="rect">
            <a:avLst/>
          </a:prstGeom>
          <a:solidFill>
            <a:schemeClr val="bg1"/>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AR" sz="28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mn-cs"/>
              </a:rPr>
              <a:t>ETIOLOGÍA</a:t>
            </a:r>
          </a:p>
        </p:txBody>
      </p:sp>
      <p:sp>
        <p:nvSpPr>
          <p:cNvPr id="8" name="CuadroTexto 7">
            <a:extLst>
              <a:ext uri="{FF2B5EF4-FFF2-40B4-BE49-F238E27FC236}">
                <a16:creationId xmlns:a16="http://schemas.microsoft.com/office/drawing/2014/main" id="{04D1F98C-EB77-485C-BE68-BA4FEDEA05D0}"/>
              </a:ext>
            </a:extLst>
          </p:cNvPr>
          <p:cNvSpPr txBox="1"/>
          <p:nvPr/>
        </p:nvSpPr>
        <p:spPr>
          <a:xfrm>
            <a:off x="5902167" y="702768"/>
            <a:ext cx="2609084" cy="503590"/>
          </a:xfrm>
          <a:prstGeom prst="rect">
            <a:avLst/>
          </a:prstGeom>
          <a:solidFill>
            <a:schemeClr val="accent2">
              <a:lumMod val="50000"/>
            </a:schemeClr>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AR" sz="2800" b="0" i="0" u="none" strike="noStrike" kern="1200" cap="none" spc="0" normalizeH="0" baseline="0" noProof="0" dirty="0">
                <a:ln>
                  <a:noFill/>
                </a:ln>
                <a:solidFill>
                  <a:schemeClr val="bg1"/>
                </a:solidFill>
                <a:effectLst/>
                <a:uLnTx/>
                <a:uFillTx/>
                <a:latin typeface="Segoe UI Semibold" panose="020B0702040204020203" pitchFamily="34" charset="0"/>
                <a:ea typeface="+mn-ea"/>
                <a:cs typeface="+mn-cs"/>
              </a:rPr>
              <a:t>CONTAGIO</a:t>
            </a:r>
          </a:p>
        </p:txBody>
      </p:sp>
      <p:sp>
        <p:nvSpPr>
          <p:cNvPr id="9" name="CuadroTexto 8">
            <a:extLst>
              <a:ext uri="{FF2B5EF4-FFF2-40B4-BE49-F238E27FC236}">
                <a16:creationId xmlns:a16="http://schemas.microsoft.com/office/drawing/2014/main" id="{2DA15538-D581-4143-85FA-5DA58109ADC9}"/>
              </a:ext>
            </a:extLst>
          </p:cNvPr>
          <p:cNvSpPr txBox="1"/>
          <p:nvPr/>
        </p:nvSpPr>
        <p:spPr>
          <a:xfrm>
            <a:off x="8600996" y="702768"/>
            <a:ext cx="3086493" cy="503590"/>
          </a:xfrm>
          <a:prstGeom prst="rect">
            <a:avLst/>
          </a:prstGeom>
          <a:solidFill>
            <a:schemeClr val="tx1"/>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AR" sz="2800" b="0" i="0" u="none" strike="noStrike" kern="1200" cap="none" spc="0" normalizeH="0" baseline="0" noProof="0" dirty="0">
                <a:ln>
                  <a:noFill/>
                </a:ln>
                <a:solidFill>
                  <a:schemeClr val="bg1"/>
                </a:solidFill>
                <a:effectLst/>
                <a:uLnTx/>
                <a:uFillTx/>
                <a:latin typeface="Segoe UI Semibold" panose="020B0702040204020203" pitchFamily="34" charset="0"/>
                <a:ea typeface="+mn-ea"/>
                <a:cs typeface="+mn-cs"/>
              </a:rPr>
              <a:t>AP</a:t>
            </a:r>
          </a:p>
        </p:txBody>
      </p:sp>
      <p:sp>
        <p:nvSpPr>
          <p:cNvPr id="10" name="CuadroTexto 9">
            <a:extLst>
              <a:ext uri="{FF2B5EF4-FFF2-40B4-BE49-F238E27FC236}">
                <a16:creationId xmlns:a16="http://schemas.microsoft.com/office/drawing/2014/main" id="{8F29327F-0CE6-4A80-8B77-AFEFBA9E7134}"/>
              </a:ext>
            </a:extLst>
          </p:cNvPr>
          <p:cNvSpPr txBox="1"/>
          <p:nvPr/>
        </p:nvSpPr>
        <p:spPr>
          <a:xfrm>
            <a:off x="504507" y="1405535"/>
            <a:ext cx="2609084" cy="380480"/>
          </a:xfrm>
          <a:prstGeom prst="rect">
            <a:avLst/>
          </a:prstGeom>
          <a:solidFill>
            <a:srgbClr val="FFFF00"/>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AR" sz="20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mn-cs"/>
              </a:rPr>
              <a:t>HISTOPLASMOSIS</a:t>
            </a:r>
          </a:p>
        </p:txBody>
      </p:sp>
      <p:sp>
        <p:nvSpPr>
          <p:cNvPr id="11" name="CuadroTexto 10">
            <a:extLst>
              <a:ext uri="{FF2B5EF4-FFF2-40B4-BE49-F238E27FC236}">
                <a16:creationId xmlns:a16="http://schemas.microsoft.com/office/drawing/2014/main" id="{16ABA39A-4264-42B6-BC60-C0AE669B601C}"/>
              </a:ext>
            </a:extLst>
          </p:cNvPr>
          <p:cNvSpPr txBox="1"/>
          <p:nvPr/>
        </p:nvSpPr>
        <p:spPr>
          <a:xfrm>
            <a:off x="3203336" y="1405535"/>
            <a:ext cx="2609084" cy="1365365"/>
          </a:xfrm>
          <a:prstGeom prst="rect">
            <a:avLst/>
          </a:prstGeom>
          <a:solidFill>
            <a:schemeClr val="bg1"/>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lvl="0" algn="ctr">
              <a:defRPr/>
            </a:pPr>
            <a:r>
              <a:rPr lang="es-AR" sz="1400" b="1" dirty="0"/>
              <a:t>H. </a:t>
            </a:r>
            <a:r>
              <a:rPr lang="es-AR" sz="1400" b="1" dirty="0" err="1"/>
              <a:t>Capsulatum</a:t>
            </a:r>
            <a:r>
              <a:rPr lang="es-AR" sz="1400" dirty="0"/>
              <a:t>, levadura redonda u oval de 2 a 4 micrones de diámetro. Aparecen generalmente en el citoplasma de células del SMM.</a:t>
            </a:r>
            <a:endParaRPr kumimoji="0" lang="es-AR"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mn-cs"/>
            </a:endParaRPr>
          </a:p>
        </p:txBody>
      </p:sp>
      <p:sp>
        <p:nvSpPr>
          <p:cNvPr id="12" name="CuadroTexto 11">
            <a:extLst>
              <a:ext uri="{FF2B5EF4-FFF2-40B4-BE49-F238E27FC236}">
                <a16:creationId xmlns:a16="http://schemas.microsoft.com/office/drawing/2014/main" id="{13A53900-417A-420D-BCD6-3B29A4A89185}"/>
              </a:ext>
            </a:extLst>
          </p:cNvPr>
          <p:cNvSpPr txBox="1"/>
          <p:nvPr/>
        </p:nvSpPr>
        <p:spPr>
          <a:xfrm>
            <a:off x="5902167" y="1297814"/>
            <a:ext cx="2609084" cy="1149921"/>
          </a:xfrm>
          <a:prstGeom prst="rect">
            <a:avLst/>
          </a:prstGeom>
          <a:solidFill>
            <a:schemeClr val="accent2">
              <a:lumMod val="50000"/>
            </a:schemeClr>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lvl="0" algn="ctr">
              <a:defRPr/>
            </a:pPr>
            <a:r>
              <a:rPr lang="es-AR" sz="1400" b="1" dirty="0">
                <a:solidFill>
                  <a:schemeClr val="bg1"/>
                </a:solidFill>
              </a:rPr>
              <a:t>PAMPA HÚMEDA</a:t>
            </a:r>
            <a:r>
              <a:rPr lang="es-AR" sz="1400" dirty="0">
                <a:solidFill>
                  <a:schemeClr val="bg1"/>
                </a:solidFill>
              </a:rPr>
              <a:t>. suelo de gallineros, criaderos de pollos o sitios que albergan murciélagos, pájaros o palomas</a:t>
            </a:r>
            <a:endParaRPr kumimoji="0" lang="es-AR" sz="1400" i="0" u="none" strike="noStrike" kern="1200" cap="none" spc="0" normalizeH="0" baseline="0" noProof="0" dirty="0">
              <a:ln>
                <a:noFill/>
              </a:ln>
              <a:solidFill>
                <a:schemeClr val="bg1"/>
              </a:solidFill>
              <a:effectLst/>
              <a:uLnTx/>
              <a:uFillTx/>
              <a:latin typeface="Segoe UI Semibold" panose="020B0702040204020203" pitchFamily="34" charset="0"/>
            </a:endParaRPr>
          </a:p>
        </p:txBody>
      </p:sp>
      <p:sp>
        <p:nvSpPr>
          <p:cNvPr id="13" name="CuadroTexto 12">
            <a:extLst>
              <a:ext uri="{FF2B5EF4-FFF2-40B4-BE49-F238E27FC236}">
                <a16:creationId xmlns:a16="http://schemas.microsoft.com/office/drawing/2014/main" id="{69FA4CD9-CCEB-4C4C-8109-8EAB327985FF}"/>
              </a:ext>
            </a:extLst>
          </p:cNvPr>
          <p:cNvSpPr txBox="1"/>
          <p:nvPr/>
        </p:nvSpPr>
        <p:spPr>
          <a:xfrm>
            <a:off x="8600996" y="1405535"/>
            <a:ext cx="3086493" cy="811367"/>
          </a:xfrm>
          <a:prstGeom prst="rect">
            <a:avLst/>
          </a:prstGeom>
          <a:solidFill>
            <a:schemeClr val="tx1"/>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342900" marR="0" lvl="0" indent="-342900" defTabSz="457200" rtl="0" eaLnBrk="1" fontAlgn="auto" latinLnBrk="0" hangingPunct="1">
              <a:lnSpc>
                <a:spcPct val="100000"/>
              </a:lnSpc>
              <a:spcBef>
                <a:spcPts val="0"/>
              </a:spcBef>
              <a:spcAft>
                <a:spcPts val="0"/>
              </a:spcAft>
              <a:buClrTx/>
              <a:buSzTx/>
              <a:buFont typeface="+mj-lt"/>
              <a:buAutoNum type="arabicPeriod"/>
              <a:tabLst/>
              <a:defRPr/>
            </a:pPr>
            <a:r>
              <a:rPr kumimoji="0" lang="es-AR" sz="1600" b="0" i="0" u="none" strike="noStrike" kern="1200" cap="none" spc="0" normalizeH="0" baseline="0" noProof="0" dirty="0">
                <a:ln>
                  <a:noFill/>
                </a:ln>
                <a:solidFill>
                  <a:schemeClr val="bg1"/>
                </a:solidFill>
                <a:effectLst/>
                <a:uLnTx/>
                <a:uFillTx/>
                <a:latin typeface="Segoe UI Semibold" panose="020B0702040204020203" pitchFamily="34" charset="0"/>
                <a:ea typeface="+mn-ea"/>
                <a:cs typeface="+mn-cs"/>
              </a:rPr>
              <a:t>Complejo bipolar (</a:t>
            </a:r>
            <a:r>
              <a:rPr kumimoji="0" lang="es-AR" sz="1600" b="0" i="0" u="none" strike="noStrike" kern="1200" cap="none" spc="0" normalizeH="0" baseline="0" noProof="0" dirty="0" err="1">
                <a:ln>
                  <a:noFill/>
                </a:ln>
                <a:solidFill>
                  <a:schemeClr val="bg1"/>
                </a:solidFill>
                <a:effectLst/>
                <a:uLnTx/>
                <a:uFillTx/>
                <a:latin typeface="Segoe UI Semibold" panose="020B0702040204020203" pitchFamily="34" charset="0"/>
                <a:ea typeface="+mn-ea"/>
                <a:cs typeface="+mn-cs"/>
              </a:rPr>
              <a:t>simil</a:t>
            </a:r>
            <a:r>
              <a:rPr kumimoji="0" lang="es-AR" sz="1600" b="0" i="0" u="none" strike="noStrike" kern="1200" cap="none" spc="0" normalizeH="0" baseline="0" noProof="0" dirty="0">
                <a:ln>
                  <a:noFill/>
                </a:ln>
                <a:solidFill>
                  <a:schemeClr val="bg1"/>
                </a:solidFill>
                <a:effectLst/>
                <a:uLnTx/>
                <a:uFillTx/>
                <a:latin typeface="Segoe UI Semibold" panose="020B0702040204020203" pitchFamily="34" charset="0"/>
                <a:ea typeface="+mn-ea"/>
                <a:cs typeface="+mn-cs"/>
              </a:rPr>
              <a:t> TB)</a:t>
            </a:r>
          </a:p>
          <a:p>
            <a:pPr marL="342900" marR="0" lvl="0" indent="-342900" defTabSz="457200" rtl="0" eaLnBrk="1" fontAlgn="auto" latinLnBrk="0" hangingPunct="1">
              <a:lnSpc>
                <a:spcPct val="100000"/>
              </a:lnSpc>
              <a:spcBef>
                <a:spcPts val="0"/>
              </a:spcBef>
              <a:spcAft>
                <a:spcPts val="0"/>
              </a:spcAft>
              <a:buClrTx/>
              <a:buSzTx/>
              <a:buFont typeface="+mj-lt"/>
              <a:buAutoNum type="arabicPeriod"/>
              <a:tabLst/>
              <a:defRPr/>
            </a:pPr>
            <a:r>
              <a:rPr lang="es-AR" sz="1600" dirty="0" err="1">
                <a:solidFill>
                  <a:schemeClr val="bg1"/>
                </a:solidFill>
                <a:latin typeface="Segoe UI Semibold" panose="020B0702040204020203" pitchFamily="34" charset="0"/>
              </a:rPr>
              <a:t>Histoplasmoma</a:t>
            </a:r>
            <a:endParaRPr lang="es-AR" sz="1600" dirty="0">
              <a:solidFill>
                <a:schemeClr val="bg1"/>
              </a:solidFill>
              <a:latin typeface="Segoe UI Semibold" panose="020B0702040204020203" pitchFamily="34" charset="0"/>
            </a:endParaRPr>
          </a:p>
          <a:p>
            <a:pPr marL="342900" marR="0" lvl="0" indent="-342900" defTabSz="457200" rtl="0" eaLnBrk="1" fontAlgn="auto" latinLnBrk="0" hangingPunct="1">
              <a:lnSpc>
                <a:spcPct val="100000"/>
              </a:lnSpc>
              <a:spcBef>
                <a:spcPts val="0"/>
              </a:spcBef>
              <a:spcAft>
                <a:spcPts val="0"/>
              </a:spcAft>
              <a:buClrTx/>
              <a:buSzTx/>
              <a:buFont typeface="+mj-lt"/>
              <a:buAutoNum type="arabicPeriod"/>
              <a:tabLst/>
              <a:defRPr/>
            </a:pPr>
            <a:r>
              <a:rPr kumimoji="0" lang="es-AR" sz="1600" b="0" i="0" u="none" strike="noStrike" kern="1200" cap="none" spc="0" normalizeH="0" baseline="0" noProof="0" dirty="0">
                <a:ln>
                  <a:noFill/>
                </a:ln>
                <a:solidFill>
                  <a:schemeClr val="bg1"/>
                </a:solidFill>
                <a:effectLst/>
                <a:uLnTx/>
                <a:uFillTx/>
                <a:latin typeface="Segoe UI Semibold" panose="020B0702040204020203" pitchFamily="34" charset="0"/>
                <a:ea typeface="+mn-ea"/>
                <a:cs typeface="+mn-cs"/>
              </a:rPr>
              <a:t>Forma diseminada</a:t>
            </a:r>
          </a:p>
        </p:txBody>
      </p:sp>
      <p:pic>
        <p:nvPicPr>
          <p:cNvPr id="1026" name="Picture 2">
            <a:extLst>
              <a:ext uri="{FF2B5EF4-FFF2-40B4-BE49-F238E27FC236}">
                <a16:creationId xmlns:a16="http://schemas.microsoft.com/office/drawing/2014/main" id="{B54781B3-A370-404F-9013-E89884E8714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3676"/>
          <a:stretch/>
        </p:blipFill>
        <p:spPr bwMode="auto">
          <a:xfrm>
            <a:off x="2221418" y="1861303"/>
            <a:ext cx="892171" cy="888526"/>
          </a:xfrm>
          <a:prstGeom prst="rect">
            <a:avLst/>
          </a:prstGeom>
          <a:noFill/>
          <a:extLst>
            <a:ext uri="{909E8E84-426E-40DD-AFC4-6F175D3DCCD1}">
              <a14:hiddenFill xmlns:a14="http://schemas.microsoft.com/office/drawing/2010/main">
                <a:solidFill>
                  <a:srgbClr val="FFFFFF"/>
                </a:solidFill>
              </a14:hiddenFill>
            </a:ext>
          </a:extLst>
        </p:spPr>
      </p:pic>
      <p:sp>
        <p:nvSpPr>
          <p:cNvPr id="14" name="CuadroTexto 13">
            <a:extLst>
              <a:ext uri="{FF2B5EF4-FFF2-40B4-BE49-F238E27FC236}">
                <a16:creationId xmlns:a16="http://schemas.microsoft.com/office/drawing/2014/main" id="{C3679218-3E9A-47A9-A132-85727F00CED1}"/>
              </a:ext>
            </a:extLst>
          </p:cNvPr>
          <p:cNvSpPr txBox="1"/>
          <p:nvPr/>
        </p:nvSpPr>
        <p:spPr>
          <a:xfrm>
            <a:off x="1339208" y="2228292"/>
            <a:ext cx="939681" cy="369332"/>
          </a:xfrm>
          <a:prstGeom prst="rect">
            <a:avLst/>
          </a:prstGeom>
          <a:noFill/>
        </p:spPr>
        <p:txBody>
          <a:bodyPr wrap="none" rtlCol="0">
            <a:spAutoFit/>
          </a:bodyPr>
          <a:lstStyle/>
          <a:p>
            <a:r>
              <a:rPr lang="es-AR" dirty="0" err="1"/>
              <a:t>Grocot</a:t>
            </a:r>
            <a:endParaRPr lang="es-AR" dirty="0"/>
          </a:p>
        </p:txBody>
      </p:sp>
      <p:sp>
        <p:nvSpPr>
          <p:cNvPr id="16" name="CuadroTexto 15">
            <a:extLst>
              <a:ext uri="{FF2B5EF4-FFF2-40B4-BE49-F238E27FC236}">
                <a16:creationId xmlns:a16="http://schemas.microsoft.com/office/drawing/2014/main" id="{22E46B87-01EC-42C6-B015-DC99FAF7B3A3}"/>
              </a:ext>
            </a:extLst>
          </p:cNvPr>
          <p:cNvSpPr txBox="1"/>
          <p:nvPr/>
        </p:nvSpPr>
        <p:spPr>
          <a:xfrm>
            <a:off x="115747" y="2882441"/>
            <a:ext cx="2997843" cy="380480"/>
          </a:xfrm>
          <a:prstGeom prst="rect">
            <a:avLst/>
          </a:prstGeom>
          <a:solidFill>
            <a:srgbClr val="FFFF00"/>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lvl="0" algn="ctr">
              <a:defRPr/>
            </a:pPr>
            <a:r>
              <a:rPr lang="es-AR" sz="2000" b="1" dirty="0">
                <a:latin typeface="Segoe UI Semibold" panose="020B0702040204020203" pitchFamily="34" charset="0"/>
              </a:rPr>
              <a:t>COCCIDIOIDOMICOSIS </a:t>
            </a:r>
            <a:endParaRPr kumimoji="0" lang="es-AR" sz="2000" b="1" i="0" u="none" strike="noStrike" kern="1200" cap="none" spc="0" normalizeH="0" baseline="0" noProof="0" dirty="0">
              <a:ln>
                <a:noFill/>
              </a:ln>
              <a:solidFill>
                <a:srgbClr val="000000"/>
              </a:solidFill>
              <a:effectLst/>
              <a:uLnTx/>
              <a:uFillTx/>
              <a:latin typeface="Segoe UI Semibold" panose="020B0702040204020203" pitchFamily="34" charset="0"/>
            </a:endParaRPr>
          </a:p>
        </p:txBody>
      </p:sp>
      <p:sp>
        <p:nvSpPr>
          <p:cNvPr id="17" name="CuadroTexto 16">
            <a:extLst>
              <a:ext uri="{FF2B5EF4-FFF2-40B4-BE49-F238E27FC236}">
                <a16:creationId xmlns:a16="http://schemas.microsoft.com/office/drawing/2014/main" id="{5268F853-B77F-49C8-A019-460948F8CC78}"/>
              </a:ext>
            </a:extLst>
          </p:cNvPr>
          <p:cNvSpPr txBox="1"/>
          <p:nvPr/>
        </p:nvSpPr>
        <p:spPr>
          <a:xfrm>
            <a:off x="3203335" y="2882439"/>
            <a:ext cx="2609084" cy="1365365"/>
          </a:xfrm>
          <a:prstGeom prst="rect">
            <a:avLst/>
          </a:prstGeom>
          <a:solidFill>
            <a:schemeClr val="bg1"/>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lvl="0" algn="ctr">
              <a:defRPr/>
            </a:pPr>
            <a:r>
              <a:rPr lang="es-AR" sz="1400" b="1" dirty="0"/>
              <a:t> </a:t>
            </a:r>
            <a:r>
              <a:rPr lang="es-AR" sz="1400" b="1" dirty="0" err="1"/>
              <a:t>Coccidioides</a:t>
            </a:r>
            <a:r>
              <a:rPr lang="es-AR" sz="1400" b="1" dirty="0"/>
              <a:t> </a:t>
            </a:r>
            <a:r>
              <a:rPr lang="es-AR" sz="1400" b="1" dirty="0" err="1"/>
              <a:t>inmitis</a:t>
            </a:r>
            <a:r>
              <a:rPr lang="es-AR" sz="1400" b="1" dirty="0"/>
              <a:t>, </a:t>
            </a:r>
            <a:r>
              <a:rPr lang="es-AR" sz="1400" dirty="0"/>
              <a:t>esfera de 20 a 60 micrones de diámetro, gruesa pared, múltiples endosporas</a:t>
            </a:r>
          </a:p>
          <a:p>
            <a:pPr lvl="0" algn="ctr">
              <a:defRPr/>
            </a:pPr>
            <a:r>
              <a:rPr lang="es-AR" sz="1400" dirty="0"/>
              <a:t>que se liberan cuando la cápsula se rompe. </a:t>
            </a:r>
            <a:endParaRPr kumimoji="0" lang="es-AR" sz="140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mn-cs"/>
            </a:endParaRPr>
          </a:p>
        </p:txBody>
      </p:sp>
      <p:sp>
        <p:nvSpPr>
          <p:cNvPr id="18" name="CuadroTexto 17">
            <a:extLst>
              <a:ext uri="{FF2B5EF4-FFF2-40B4-BE49-F238E27FC236}">
                <a16:creationId xmlns:a16="http://schemas.microsoft.com/office/drawing/2014/main" id="{BB084B72-E319-4E55-A45E-E67ED438E77D}"/>
              </a:ext>
            </a:extLst>
          </p:cNvPr>
          <p:cNvSpPr txBox="1"/>
          <p:nvPr/>
        </p:nvSpPr>
        <p:spPr>
          <a:xfrm>
            <a:off x="5902167" y="2882439"/>
            <a:ext cx="2609084" cy="1149921"/>
          </a:xfrm>
          <a:prstGeom prst="rect">
            <a:avLst/>
          </a:prstGeom>
          <a:solidFill>
            <a:schemeClr val="accent2">
              <a:lumMod val="50000"/>
            </a:schemeClr>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lvl="0" algn="ctr">
              <a:defRPr/>
            </a:pPr>
            <a:r>
              <a:rPr lang="es-AR" sz="1400" b="1" dirty="0">
                <a:solidFill>
                  <a:schemeClr val="bg1"/>
                </a:solidFill>
              </a:rPr>
              <a:t>NORTE ARGENTINO</a:t>
            </a:r>
            <a:r>
              <a:rPr lang="es-AR" sz="1400" dirty="0">
                <a:solidFill>
                  <a:schemeClr val="bg1"/>
                </a:solidFill>
              </a:rPr>
              <a:t>. Inhalación (pulmones). también por inoculación directa en la piel a través</a:t>
            </a:r>
          </a:p>
          <a:p>
            <a:pPr lvl="0" algn="ctr">
              <a:defRPr/>
            </a:pPr>
            <a:r>
              <a:rPr lang="es-AR" sz="1400" dirty="0">
                <a:solidFill>
                  <a:schemeClr val="bg1"/>
                </a:solidFill>
              </a:rPr>
              <a:t>de una herida</a:t>
            </a:r>
            <a:endParaRPr kumimoji="0" lang="es-AR" sz="1400" i="0" u="none" strike="noStrike" kern="1200" cap="none" spc="0" normalizeH="0" baseline="0" noProof="0" dirty="0">
              <a:ln>
                <a:noFill/>
              </a:ln>
              <a:solidFill>
                <a:schemeClr val="bg1"/>
              </a:solidFill>
              <a:effectLst/>
              <a:uLnTx/>
              <a:uFillTx/>
              <a:latin typeface="Segoe UI Semibold" panose="020B0702040204020203" pitchFamily="34" charset="0"/>
            </a:endParaRPr>
          </a:p>
        </p:txBody>
      </p:sp>
      <p:sp>
        <p:nvSpPr>
          <p:cNvPr id="19" name="CuadroTexto 18">
            <a:extLst>
              <a:ext uri="{FF2B5EF4-FFF2-40B4-BE49-F238E27FC236}">
                <a16:creationId xmlns:a16="http://schemas.microsoft.com/office/drawing/2014/main" id="{3AE4B29F-6C0D-478B-9FEC-7258E0D3F83A}"/>
              </a:ext>
            </a:extLst>
          </p:cNvPr>
          <p:cNvSpPr txBox="1"/>
          <p:nvPr/>
        </p:nvSpPr>
        <p:spPr>
          <a:xfrm>
            <a:off x="8600994" y="2882439"/>
            <a:ext cx="3086493" cy="1057588"/>
          </a:xfrm>
          <a:prstGeom prst="rect">
            <a:avLst/>
          </a:prstGeom>
          <a:solidFill>
            <a:schemeClr val="tx1"/>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342900" marR="0" lvl="0" indent="-342900" defTabSz="457200" rtl="0" eaLnBrk="1" fontAlgn="auto" latinLnBrk="0" hangingPunct="1">
              <a:lnSpc>
                <a:spcPct val="100000"/>
              </a:lnSpc>
              <a:spcBef>
                <a:spcPts val="0"/>
              </a:spcBef>
              <a:spcAft>
                <a:spcPts val="0"/>
              </a:spcAft>
              <a:buClrTx/>
              <a:buSzTx/>
              <a:buFont typeface="+mj-lt"/>
              <a:buAutoNum type="arabicPeriod"/>
              <a:tabLst/>
              <a:defRPr/>
            </a:pPr>
            <a:r>
              <a:rPr kumimoji="0" lang="es-AR" sz="1600" b="0" i="0" u="none" strike="noStrike" kern="1200" cap="none" spc="0" normalizeH="0" baseline="0" noProof="0" dirty="0">
                <a:ln>
                  <a:noFill/>
                </a:ln>
                <a:solidFill>
                  <a:schemeClr val="bg1"/>
                </a:solidFill>
                <a:effectLst/>
                <a:uLnTx/>
                <a:uFillTx/>
                <a:latin typeface="Segoe UI Semibold" panose="020B0702040204020203" pitchFamily="34" charset="0"/>
                <a:ea typeface="+mn-ea"/>
                <a:cs typeface="+mn-cs"/>
              </a:rPr>
              <a:t>Complejo bipolar (</a:t>
            </a:r>
            <a:r>
              <a:rPr kumimoji="0" lang="es-AR" sz="1600" b="0" i="0" u="none" strike="noStrike" kern="1200" cap="none" spc="0" normalizeH="0" baseline="0" noProof="0" dirty="0" err="1">
                <a:ln>
                  <a:noFill/>
                </a:ln>
                <a:solidFill>
                  <a:schemeClr val="bg1"/>
                </a:solidFill>
                <a:effectLst/>
                <a:uLnTx/>
                <a:uFillTx/>
                <a:latin typeface="Segoe UI Semibold" panose="020B0702040204020203" pitchFamily="34" charset="0"/>
                <a:ea typeface="+mn-ea"/>
                <a:cs typeface="+mn-cs"/>
              </a:rPr>
              <a:t>simil</a:t>
            </a:r>
            <a:r>
              <a:rPr kumimoji="0" lang="es-AR" sz="1600" b="0" i="0" u="none" strike="noStrike" kern="1200" cap="none" spc="0" normalizeH="0" baseline="0" noProof="0" dirty="0">
                <a:ln>
                  <a:noFill/>
                </a:ln>
                <a:solidFill>
                  <a:schemeClr val="bg1"/>
                </a:solidFill>
                <a:effectLst/>
                <a:uLnTx/>
                <a:uFillTx/>
                <a:latin typeface="Segoe UI Semibold" panose="020B0702040204020203" pitchFamily="34" charset="0"/>
                <a:ea typeface="+mn-ea"/>
                <a:cs typeface="+mn-cs"/>
              </a:rPr>
              <a:t> TB)</a:t>
            </a:r>
          </a:p>
          <a:p>
            <a:pPr marL="342900" marR="0" lvl="0" indent="-342900" defTabSz="457200" rtl="0" eaLnBrk="1" fontAlgn="auto" latinLnBrk="0" hangingPunct="1">
              <a:lnSpc>
                <a:spcPct val="100000"/>
              </a:lnSpc>
              <a:spcBef>
                <a:spcPts val="0"/>
              </a:spcBef>
              <a:spcAft>
                <a:spcPts val="0"/>
              </a:spcAft>
              <a:buClrTx/>
              <a:buSzTx/>
              <a:buFont typeface="+mj-lt"/>
              <a:buAutoNum type="arabicPeriod"/>
              <a:tabLst/>
              <a:defRPr/>
            </a:pPr>
            <a:r>
              <a:rPr kumimoji="0" lang="es-AR" sz="1600" b="0" i="0" u="none" strike="noStrike" kern="1200" cap="none" spc="0" normalizeH="0" baseline="0" noProof="0" dirty="0">
                <a:ln>
                  <a:noFill/>
                </a:ln>
                <a:solidFill>
                  <a:schemeClr val="bg1"/>
                </a:solidFill>
                <a:effectLst/>
                <a:uLnTx/>
                <a:uFillTx/>
                <a:latin typeface="Segoe UI Semibold" panose="020B0702040204020203" pitchFamily="34" charset="0"/>
                <a:ea typeface="+mn-ea"/>
                <a:cs typeface="+mn-cs"/>
              </a:rPr>
              <a:t>Lesión en piel con GG</a:t>
            </a:r>
          </a:p>
          <a:p>
            <a:pPr marL="342900" marR="0" lvl="0" indent="-342900" defTabSz="457200" rtl="0" eaLnBrk="1" fontAlgn="auto" latinLnBrk="0" hangingPunct="1">
              <a:lnSpc>
                <a:spcPct val="100000"/>
              </a:lnSpc>
              <a:spcBef>
                <a:spcPts val="0"/>
              </a:spcBef>
              <a:spcAft>
                <a:spcPts val="0"/>
              </a:spcAft>
              <a:buClrTx/>
              <a:buSzTx/>
              <a:buFont typeface="+mj-lt"/>
              <a:buAutoNum type="arabicPeriod"/>
              <a:tabLst/>
              <a:defRPr/>
            </a:pPr>
            <a:r>
              <a:rPr lang="es-AR" sz="1600" dirty="0">
                <a:solidFill>
                  <a:schemeClr val="bg1"/>
                </a:solidFill>
                <a:latin typeface="Segoe UI Semibold" panose="020B0702040204020203" pitchFamily="34" charset="0"/>
              </a:rPr>
              <a:t>Nódulo</a:t>
            </a:r>
          </a:p>
          <a:p>
            <a:pPr marL="342900" marR="0" lvl="0" indent="-342900" defTabSz="457200" rtl="0" eaLnBrk="1" fontAlgn="auto" latinLnBrk="0" hangingPunct="1">
              <a:lnSpc>
                <a:spcPct val="100000"/>
              </a:lnSpc>
              <a:spcBef>
                <a:spcPts val="0"/>
              </a:spcBef>
              <a:spcAft>
                <a:spcPts val="0"/>
              </a:spcAft>
              <a:buClrTx/>
              <a:buSzTx/>
              <a:buFont typeface="+mj-lt"/>
              <a:buAutoNum type="arabicPeriod"/>
              <a:tabLst/>
              <a:defRPr/>
            </a:pPr>
            <a:r>
              <a:rPr kumimoji="0" lang="es-AR" sz="1600" b="0" i="0" u="none" strike="noStrike" kern="1200" cap="none" spc="0" normalizeH="0" baseline="0" noProof="0" dirty="0">
                <a:ln>
                  <a:noFill/>
                </a:ln>
                <a:solidFill>
                  <a:schemeClr val="bg1"/>
                </a:solidFill>
                <a:effectLst/>
                <a:uLnTx/>
                <a:uFillTx/>
                <a:latin typeface="Segoe UI Semibold" panose="020B0702040204020203" pitchFamily="34" charset="0"/>
                <a:ea typeface="+mn-ea"/>
                <a:cs typeface="+mn-cs"/>
              </a:rPr>
              <a:t>Forma diseminada</a:t>
            </a:r>
          </a:p>
        </p:txBody>
      </p:sp>
      <p:pic>
        <p:nvPicPr>
          <p:cNvPr id="1028" name="Picture 4">
            <a:extLst>
              <a:ext uri="{FF2B5EF4-FFF2-40B4-BE49-F238E27FC236}">
                <a16:creationId xmlns:a16="http://schemas.microsoft.com/office/drawing/2014/main" id="{466F374F-782E-4FA0-81EE-AEFB3C425F1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0461"/>
          <a:stretch/>
        </p:blipFill>
        <p:spPr bwMode="auto">
          <a:xfrm>
            <a:off x="2221416" y="3375260"/>
            <a:ext cx="910532" cy="930347"/>
          </a:xfrm>
          <a:prstGeom prst="rect">
            <a:avLst/>
          </a:prstGeom>
          <a:noFill/>
          <a:extLst>
            <a:ext uri="{909E8E84-426E-40DD-AFC4-6F175D3DCCD1}">
              <a14:hiddenFill xmlns:a14="http://schemas.microsoft.com/office/drawing/2010/main">
                <a:solidFill>
                  <a:srgbClr val="FFFFFF"/>
                </a:solidFill>
              </a14:hiddenFill>
            </a:ext>
          </a:extLst>
        </p:spPr>
      </p:pic>
      <p:sp>
        <p:nvSpPr>
          <p:cNvPr id="23" name="CuadroTexto 22">
            <a:extLst>
              <a:ext uri="{FF2B5EF4-FFF2-40B4-BE49-F238E27FC236}">
                <a16:creationId xmlns:a16="http://schemas.microsoft.com/office/drawing/2014/main" id="{32E427C2-DA23-4716-8802-0A473E4465FF}"/>
              </a:ext>
            </a:extLst>
          </p:cNvPr>
          <p:cNvSpPr txBox="1"/>
          <p:nvPr/>
        </p:nvSpPr>
        <p:spPr>
          <a:xfrm>
            <a:off x="115747" y="4549965"/>
            <a:ext cx="2997843" cy="380480"/>
          </a:xfrm>
          <a:prstGeom prst="rect">
            <a:avLst/>
          </a:prstGeom>
          <a:solidFill>
            <a:srgbClr val="FFFF00"/>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lvl="0" algn="ctr">
              <a:defRPr/>
            </a:pPr>
            <a:r>
              <a:rPr lang="es-AR" sz="2000" b="1" dirty="0">
                <a:latin typeface="Segoe UI Semibold" panose="020B0702040204020203" pitchFamily="34" charset="0"/>
              </a:rPr>
              <a:t>PARACOCCIDIOIDOSIS</a:t>
            </a:r>
            <a:endParaRPr kumimoji="0" lang="es-AR" sz="2000" b="1" i="0" u="none" strike="noStrike" kern="1200" cap="none" spc="0" normalizeH="0" baseline="0" noProof="0" dirty="0">
              <a:ln>
                <a:noFill/>
              </a:ln>
              <a:solidFill>
                <a:srgbClr val="000000"/>
              </a:solidFill>
              <a:effectLst/>
              <a:uLnTx/>
              <a:uFillTx/>
              <a:latin typeface="Segoe UI Semibold" panose="020B0702040204020203" pitchFamily="34" charset="0"/>
            </a:endParaRPr>
          </a:p>
        </p:txBody>
      </p:sp>
      <p:sp>
        <p:nvSpPr>
          <p:cNvPr id="24" name="CuadroTexto 23">
            <a:extLst>
              <a:ext uri="{FF2B5EF4-FFF2-40B4-BE49-F238E27FC236}">
                <a16:creationId xmlns:a16="http://schemas.microsoft.com/office/drawing/2014/main" id="{4F42BC73-833E-4199-BA2C-51F51FAF7C56}"/>
              </a:ext>
            </a:extLst>
          </p:cNvPr>
          <p:cNvSpPr txBox="1"/>
          <p:nvPr/>
        </p:nvSpPr>
        <p:spPr>
          <a:xfrm>
            <a:off x="3203335" y="4549963"/>
            <a:ext cx="2609084" cy="1149921"/>
          </a:xfrm>
          <a:prstGeom prst="rect">
            <a:avLst/>
          </a:prstGeom>
          <a:solidFill>
            <a:schemeClr val="bg1"/>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lvl="0" algn="ctr">
              <a:defRPr/>
            </a:pPr>
            <a:r>
              <a:rPr lang="es-AR" sz="1400" b="1" dirty="0" err="1"/>
              <a:t>Paracoccidioides</a:t>
            </a:r>
            <a:r>
              <a:rPr lang="es-AR" sz="1400" b="1" dirty="0"/>
              <a:t> </a:t>
            </a:r>
            <a:r>
              <a:rPr lang="es-AR" sz="1400" b="1" dirty="0" err="1"/>
              <a:t>brasiliensis</a:t>
            </a:r>
            <a:r>
              <a:rPr lang="es-AR" sz="1400" b="1" dirty="0"/>
              <a:t> </a:t>
            </a:r>
            <a:r>
              <a:rPr lang="es-AR" sz="1400" dirty="0"/>
              <a:t>esfera de 10 a 60 micrones de diámetro, doble membrana y</a:t>
            </a:r>
          </a:p>
          <a:p>
            <a:pPr lvl="0" algn="ctr">
              <a:defRPr/>
            </a:pPr>
            <a:r>
              <a:rPr lang="es-AR" sz="1400" dirty="0" err="1"/>
              <a:t>exoesporulaciones</a:t>
            </a:r>
            <a:r>
              <a:rPr lang="es-AR" sz="1400" dirty="0"/>
              <a:t> múltiples (“timón de barco”). </a:t>
            </a:r>
            <a:endParaRPr kumimoji="0" lang="es-AR" sz="140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mn-cs"/>
            </a:endParaRPr>
          </a:p>
        </p:txBody>
      </p:sp>
      <p:sp>
        <p:nvSpPr>
          <p:cNvPr id="25" name="CuadroTexto 24">
            <a:extLst>
              <a:ext uri="{FF2B5EF4-FFF2-40B4-BE49-F238E27FC236}">
                <a16:creationId xmlns:a16="http://schemas.microsoft.com/office/drawing/2014/main" id="{48C1C014-C453-4AC2-8B76-BFCCAFDD0CE9}"/>
              </a:ext>
            </a:extLst>
          </p:cNvPr>
          <p:cNvSpPr txBox="1"/>
          <p:nvPr/>
        </p:nvSpPr>
        <p:spPr>
          <a:xfrm>
            <a:off x="5902167" y="4549963"/>
            <a:ext cx="2609084" cy="1580808"/>
          </a:xfrm>
          <a:prstGeom prst="rect">
            <a:avLst/>
          </a:prstGeom>
          <a:solidFill>
            <a:schemeClr val="accent2">
              <a:lumMod val="50000"/>
            </a:schemeClr>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lvl="0" algn="ctr">
              <a:defRPr/>
            </a:pPr>
            <a:r>
              <a:rPr lang="es-AR" sz="1400" b="1" dirty="0">
                <a:solidFill>
                  <a:schemeClr val="bg1"/>
                </a:solidFill>
              </a:rPr>
              <a:t>MESOPOTAMIA</a:t>
            </a:r>
            <a:r>
              <a:rPr lang="es-AR" sz="1400" dirty="0">
                <a:solidFill>
                  <a:schemeClr val="bg1"/>
                </a:solidFill>
              </a:rPr>
              <a:t>. Inhalación, mucosa bucal o nasal (luego A PIEL). Se disemina por vía linfática a los ganglios tributarios y en</a:t>
            </a:r>
          </a:p>
          <a:p>
            <a:pPr lvl="0" algn="ctr">
              <a:defRPr/>
            </a:pPr>
            <a:r>
              <a:rPr lang="es-AR" sz="1400" dirty="0">
                <a:solidFill>
                  <a:schemeClr val="bg1"/>
                </a:solidFill>
              </a:rPr>
              <a:t>ocasiones por vía hematógena llegando a pulmones. </a:t>
            </a:r>
            <a:endParaRPr kumimoji="0" lang="es-AR" sz="1400" i="0" u="none" strike="noStrike" kern="1200" cap="none" spc="0" normalizeH="0" baseline="0" noProof="0" dirty="0">
              <a:ln>
                <a:noFill/>
              </a:ln>
              <a:solidFill>
                <a:schemeClr val="bg1"/>
              </a:solidFill>
              <a:effectLst/>
              <a:uLnTx/>
              <a:uFillTx/>
              <a:latin typeface="Segoe UI Semibold" panose="020B0702040204020203" pitchFamily="34" charset="0"/>
            </a:endParaRPr>
          </a:p>
        </p:txBody>
      </p:sp>
      <p:sp>
        <p:nvSpPr>
          <p:cNvPr id="26" name="CuadroTexto 25">
            <a:extLst>
              <a:ext uri="{FF2B5EF4-FFF2-40B4-BE49-F238E27FC236}">
                <a16:creationId xmlns:a16="http://schemas.microsoft.com/office/drawing/2014/main" id="{FE0F5734-D1F1-4123-BB3F-1243A19FC942}"/>
              </a:ext>
            </a:extLst>
          </p:cNvPr>
          <p:cNvSpPr txBox="1"/>
          <p:nvPr/>
        </p:nvSpPr>
        <p:spPr>
          <a:xfrm>
            <a:off x="8600993" y="4551156"/>
            <a:ext cx="3086493" cy="1550031"/>
          </a:xfrm>
          <a:prstGeom prst="rect">
            <a:avLst/>
          </a:prstGeom>
          <a:solidFill>
            <a:schemeClr val="tx1"/>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342900" marR="0" lvl="0" indent="-342900" defTabSz="457200" rtl="0" eaLnBrk="1" fontAlgn="auto" latinLnBrk="0" hangingPunct="1">
              <a:lnSpc>
                <a:spcPct val="100000"/>
              </a:lnSpc>
              <a:spcBef>
                <a:spcPts val="0"/>
              </a:spcBef>
              <a:spcAft>
                <a:spcPts val="0"/>
              </a:spcAft>
              <a:buClrTx/>
              <a:buSzTx/>
              <a:buFont typeface="+mj-lt"/>
              <a:buAutoNum type="arabicPeriod"/>
              <a:tabLst/>
              <a:defRPr/>
            </a:pPr>
            <a:r>
              <a:rPr kumimoji="0" lang="es-AR" sz="1600" b="0" i="0" u="none" strike="noStrike" kern="1200" cap="none" spc="0" normalizeH="0" baseline="0" noProof="0" dirty="0">
                <a:ln>
                  <a:noFill/>
                </a:ln>
                <a:solidFill>
                  <a:schemeClr val="bg1"/>
                </a:solidFill>
                <a:effectLst/>
                <a:uLnTx/>
                <a:uFillTx/>
                <a:latin typeface="Segoe UI Semibold" panose="020B0702040204020203" pitchFamily="34" charset="0"/>
                <a:ea typeface="+mn-ea"/>
                <a:cs typeface="+mn-cs"/>
              </a:rPr>
              <a:t>Lesiones mucosas</a:t>
            </a:r>
          </a:p>
          <a:p>
            <a:pPr marL="342900" marR="0" lvl="0" indent="-342900" defTabSz="457200" rtl="0" eaLnBrk="1" fontAlgn="auto" latinLnBrk="0" hangingPunct="1">
              <a:lnSpc>
                <a:spcPct val="100000"/>
              </a:lnSpc>
              <a:spcBef>
                <a:spcPts val="0"/>
              </a:spcBef>
              <a:spcAft>
                <a:spcPts val="0"/>
              </a:spcAft>
              <a:buClrTx/>
              <a:buSzTx/>
              <a:buFont typeface="+mj-lt"/>
              <a:buAutoNum type="arabicPeriod"/>
              <a:tabLst/>
              <a:defRPr/>
            </a:pPr>
            <a:r>
              <a:rPr lang="es-AR" sz="1600" dirty="0">
                <a:solidFill>
                  <a:schemeClr val="bg1"/>
                </a:solidFill>
                <a:latin typeface="Segoe UI Semibold" panose="020B0702040204020203" pitchFamily="34" charset="0"/>
              </a:rPr>
              <a:t>Lesiones cutáneas</a:t>
            </a:r>
            <a:endParaRPr kumimoji="0" lang="es-AR" sz="1600" b="0" i="0" u="none" strike="noStrike" kern="1200" cap="none" spc="0" normalizeH="0" baseline="0" noProof="0" dirty="0">
              <a:ln>
                <a:noFill/>
              </a:ln>
              <a:solidFill>
                <a:schemeClr val="bg1"/>
              </a:solidFill>
              <a:effectLst/>
              <a:uLnTx/>
              <a:uFillTx/>
              <a:latin typeface="Segoe UI Semibold" panose="020B0702040204020203" pitchFamily="34" charset="0"/>
              <a:ea typeface="+mn-ea"/>
              <a:cs typeface="+mn-cs"/>
            </a:endParaRPr>
          </a:p>
          <a:p>
            <a:pPr marL="342900" marR="0" lvl="0" indent="-342900" defTabSz="457200" rtl="0" eaLnBrk="1" fontAlgn="auto" latinLnBrk="0" hangingPunct="1">
              <a:lnSpc>
                <a:spcPct val="100000"/>
              </a:lnSpc>
              <a:spcBef>
                <a:spcPts val="0"/>
              </a:spcBef>
              <a:spcAft>
                <a:spcPts val="0"/>
              </a:spcAft>
              <a:buClrTx/>
              <a:buSzTx/>
              <a:buFont typeface="+mj-lt"/>
              <a:buAutoNum type="arabicPeriod"/>
              <a:tabLst/>
              <a:defRPr/>
            </a:pPr>
            <a:r>
              <a:rPr lang="es-AR" sz="1600" dirty="0">
                <a:solidFill>
                  <a:srgbClr val="FFFF00"/>
                </a:solidFill>
                <a:latin typeface="Segoe UI Semibold" panose="020B0702040204020203" pitchFamily="34" charset="0"/>
              </a:rPr>
              <a:t>Nódulos o cavidades pulmonares pero NO COMPLEJO SIMIL TB</a:t>
            </a:r>
          </a:p>
          <a:p>
            <a:pPr marL="342900" marR="0" lvl="0" indent="-342900" defTabSz="457200" rtl="0" eaLnBrk="1" fontAlgn="auto" latinLnBrk="0" hangingPunct="1">
              <a:lnSpc>
                <a:spcPct val="100000"/>
              </a:lnSpc>
              <a:spcBef>
                <a:spcPts val="0"/>
              </a:spcBef>
              <a:spcAft>
                <a:spcPts val="0"/>
              </a:spcAft>
              <a:buClrTx/>
              <a:buSzTx/>
              <a:buFont typeface="+mj-lt"/>
              <a:buAutoNum type="arabicPeriod"/>
              <a:tabLst/>
              <a:defRPr/>
            </a:pPr>
            <a:r>
              <a:rPr kumimoji="0" lang="es-AR" sz="1600" b="0" i="0" u="none" strike="noStrike" kern="1200" cap="none" spc="0" normalizeH="0" baseline="0" noProof="0" dirty="0">
                <a:ln>
                  <a:noFill/>
                </a:ln>
                <a:solidFill>
                  <a:schemeClr val="bg1"/>
                </a:solidFill>
                <a:effectLst/>
                <a:uLnTx/>
                <a:uFillTx/>
                <a:latin typeface="Segoe UI Semibold" panose="020B0702040204020203" pitchFamily="34" charset="0"/>
                <a:ea typeface="+mn-ea"/>
                <a:cs typeface="+mn-cs"/>
              </a:rPr>
              <a:t>Forma diseminada</a:t>
            </a:r>
          </a:p>
        </p:txBody>
      </p:sp>
      <p:pic>
        <p:nvPicPr>
          <p:cNvPr id="1030" name="Picture 6">
            <a:extLst>
              <a:ext uri="{FF2B5EF4-FFF2-40B4-BE49-F238E27FC236}">
                <a16:creationId xmlns:a16="http://schemas.microsoft.com/office/drawing/2014/main" id="{A2AEFB8D-04C7-464B-8256-1AF341E8481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147" r="12196"/>
          <a:stretch/>
        </p:blipFill>
        <p:spPr bwMode="auto">
          <a:xfrm>
            <a:off x="1944544" y="5020958"/>
            <a:ext cx="1169043" cy="989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8756171"/>
      </p:ext>
    </p:extLst>
  </p:cSld>
  <p:clrMapOvr>
    <a:masterClrMapping/>
  </p:clrMapOvr>
  <mc:AlternateContent xmlns:mc="http://schemas.openxmlformats.org/markup-compatibility/2006" xmlns:p14="http://schemas.microsoft.com/office/powerpoint/2010/main">
    <mc:Choice Requires="p14">
      <p:transition spd="slow" p14:dur="2000" advTm="228983"/>
    </mc:Choice>
    <mc:Fallback xmlns="">
      <p:transition spd="slow" advTm="228983"/>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C2EFED-2FAE-4B32-B26B-B5F5CB0BB4CF}"/>
              </a:ext>
            </a:extLst>
          </p:cNvPr>
          <p:cNvPicPr>
            <a:picLocks noChangeAspect="1"/>
          </p:cNvPicPr>
          <p:nvPr/>
        </p:nvPicPr>
        <p:blipFill rotWithShape="1">
          <a:blip r:embed="rId2"/>
          <a:srcRect t="12012" b="3719"/>
          <a:stretch/>
        </p:blipFill>
        <p:spPr>
          <a:xfrm>
            <a:off x="20" y="10"/>
            <a:ext cx="12191980" cy="6857990"/>
          </a:xfrm>
          <a:custGeom>
            <a:avLst/>
            <a:gdLst/>
            <a:ahLst/>
            <a:cxnLst/>
            <a:rect l="l" t="t" r="r" b="b"/>
            <a:pathLst>
              <a:path w="12192000" h="6858000">
                <a:moveTo>
                  <a:pt x="0" y="0"/>
                </a:moveTo>
                <a:lnTo>
                  <a:pt x="12192000" y="0"/>
                </a:lnTo>
                <a:lnTo>
                  <a:pt x="12192000" y="6858000"/>
                </a:lnTo>
                <a:lnTo>
                  <a:pt x="0" y="6858000"/>
                </a:lnTo>
                <a:close/>
              </a:path>
            </a:pathLst>
          </a:custGeom>
        </p:spPr>
      </p:pic>
      <p:sp>
        <p:nvSpPr>
          <p:cNvPr id="4" name="CuadroTexto 3">
            <a:extLst>
              <a:ext uri="{FF2B5EF4-FFF2-40B4-BE49-F238E27FC236}">
                <a16:creationId xmlns:a16="http://schemas.microsoft.com/office/drawing/2014/main" id="{92AC94F4-C8F6-4BEE-A036-1623103CD5B4}"/>
              </a:ext>
            </a:extLst>
          </p:cNvPr>
          <p:cNvSpPr txBox="1"/>
          <p:nvPr/>
        </p:nvSpPr>
        <p:spPr>
          <a:xfrm>
            <a:off x="504506" y="0"/>
            <a:ext cx="11182984" cy="611312"/>
          </a:xfrm>
          <a:prstGeom prst="rect">
            <a:avLst/>
          </a:prstGeom>
          <a:solidFill>
            <a:srgbClr val="FFC000"/>
          </a:solidFill>
          <a:ln w="38100">
            <a:solidFill>
              <a:srgbClr val="000000"/>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3500" b="0" i="0" u="none" strike="noStrike" kern="0" cap="none" spc="0" normalizeH="0" baseline="0" noProof="0" dirty="0">
                <a:ln>
                  <a:noFill/>
                </a:ln>
                <a:solidFill>
                  <a:srgbClr val="000000"/>
                </a:solidFill>
                <a:effectLst/>
                <a:uLnTx/>
                <a:uFillTx/>
                <a:latin typeface="Segoe UI Semibold" panose="020B0702040204020203" pitchFamily="34" charset="0"/>
                <a:ea typeface="+mn-ea"/>
                <a:cs typeface="+mn-cs"/>
              </a:rPr>
              <a:t>MICOSIS BRONCOPULMONARES</a:t>
            </a:r>
          </a:p>
        </p:txBody>
      </p:sp>
      <p:sp>
        <p:nvSpPr>
          <p:cNvPr id="6" name="CuadroTexto 5">
            <a:extLst>
              <a:ext uri="{FF2B5EF4-FFF2-40B4-BE49-F238E27FC236}">
                <a16:creationId xmlns:a16="http://schemas.microsoft.com/office/drawing/2014/main" id="{9B901A22-8CED-49FB-ABEC-44E19621E5A9}"/>
              </a:ext>
            </a:extLst>
          </p:cNvPr>
          <p:cNvSpPr txBox="1"/>
          <p:nvPr/>
        </p:nvSpPr>
        <p:spPr>
          <a:xfrm>
            <a:off x="504507" y="702768"/>
            <a:ext cx="2609084" cy="503590"/>
          </a:xfrm>
          <a:prstGeom prst="rect">
            <a:avLst/>
          </a:prstGeom>
          <a:solidFill>
            <a:srgbClr val="FFFF00"/>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AR" sz="28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mn-cs"/>
              </a:rPr>
              <a:t>MICOSIS</a:t>
            </a:r>
          </a:p>
        </p:txBody>
      </p:sp>
      <p:sp>
        <p:nvSpPr>
          <p:cNvPr id="7" name="CuadroTexto 6">
            <a:extLst>
              <a:ext uri="{FF2B5EF4-FFF2-40B4-BE49-F238E27FC236}">
                <a16:creationId xmlns:a16="http://schemas.microsoft.com/office/drawing/2014/main" id="{87E77F56-7646-4F32-A12A-E251C15E8856}"/>
              </a:ext>
            </a:extLst>
          </p:cNvPr>
          <p:cNvSpPr txBox="1"/>
          <p:nvPr/>
        </p:nvSpPr>
        <p:spPr>
          <a:xfrm>
            <a:off x="3203337" y="702768"/>
            <a:ext cx="2609084" cy="503590"/>
          </a:xfrm>
          <a:prstGeom prst="rect">
            <a:avLst/>
          </a:prstGeom>
          <a:solidFill>
            <a:schemeClr val="bg1"/>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AR" sz="28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mn-cs"/>
              </a:rPr>
              <a:t>ETIOLOGÍA</a:t>
            </a:r>
          </a:p>
        </p:txBody>
      </p:sp>
      <p:sp>
        <p:nvSpPr>
          <p:cNvPr id="8" name="CuadroTexto 7">
            <a:extLst>
              <a:ext uri="{FF2B5EF4-FFF2-40B4-BE49-F238E27FC236}">
                <a16:creationId xmlns:a16="http://schemas.microsoft.com/office/drawing/2014/main" id="{04D1F98C-EB77-485C-BE68-BA4FEDEA05D0}"/>
              </a:ext>
            </a:extLst>
          </p:cNvPr>
          <p:cNvSpPr txBox="1"/>
          <p:nvPr/>
        </p:nvSpPr>
        <p:spPr>
          <a:xfrm>
            <a:off x="5902167" y="702768"/>
            <a:ext cx="2609084" cy="503590"/>
          </a:xfrm>
          <a:prstGeom prst="rect">
            <a:avLst/>
          </a:prstGeom>
          <a:solidFill>
            <a:schemeClr val="accent2">
              <a:lumMod val="50000"/>
            </a:schemeClr>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AR" sz="2800" b="0" i="0" u="none" strike="noStrike" kern="1200" cap="none" spc="0" normalizeH="0" baseline="0" noProof="0" dirty="0">
                <a:ln>
                  <a:noFill/>
                </a:ln>
                <a:solidFill>
                  <a:srgbClr val="FFFFFF"/>
                </a:solidFill>
                <a:effectLst/>
                <a:uLnTx/>
                <a:uFillTx/>
                <a:latin typeface="Segoe UI Semibold" panose="020B0702040204020203" pitchFamily="34" charset="0"/>
                <a:ea typeface="+mn-ea"/>
                <a:cs typeface="+mn-cs"/>
              </a:rPr>
              <a:t>CONTAGIO</a:t>
            </a:r>
          </a:p>
        </p:txBody>
      </p:sp>
      <p:sp>
        <p:nvSpPr>
          <p:cNvPr id="9" name="CuadroTexto 8">
            <a:extLst>
              <a:ext uri="{FF2B5EF4-FFF2-40B4-BE49-F238E27FC236}">
                <a16:creationId xmlns:a16="http://schemas.microsoft.com/office/drawing/2014/main" id="{2DA15538-D581-4143-85FA-5DA58109ADC9}"/>
              </a:ext>
            </a:extLst>
          </p:cNvPr>
          <p:cNvSpPr txBox="1"/>
          <p:nvPr/>
        </p:nvSpPr>
        <p:spPr>
          <a:xfrm>
            <a:off x="8600996" y="702768"/>
            <a:ext cx="3086493" cy="503590"/>
          </a:xfrm>
          <a:prstGeom prst="rect">
            <a:avLst/>
          </a:prstGeom>
          <a:solidFill>
            <a:schemeClr val="tx1"/>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AR" sz="2800" b="0" i="0" u="none" strike="noStrike" kern="1200" cap="none" spc="0" normalizeH="0" baseline="0" noProof="0" dirty="0">
                <a:ln>
                  <a:noFill/>
                </a:ln>
                <a:solidFill>
                  <a:srgbClr val="FFFFFF"/>
                </a:solidFill>
                <a:effectLst/>
                <a:uLnTx/>
                <a:uFillTx/>
                <a:latin typeface="Segoe UI Semibold" panose="020B0702040204020203" pitchFamily="34" charset="0"/>
                <a:ea typeface="+mn-ea"/>
                <a:cs typeface="+mn-cs"/>
              </a:rPr>
              <a:t>AP</a:t>
            </a:r>
          </a:p>
        </p:txBody>
      </p:sp>
      <p:sp>
        <p:nvSpPr>
          <p:cNvPr id="10" name="CuadroTexto 9">
            <a:extLst>
              <a:ext uri="{FF2B5EF4-FFF2-40B4-BE49-F238E27FC236}">
                <a16:creationId xmlns:a16="http://schemas.microsoft.com/office/drawing/2014/main" id="{8F29327F-0CE6-4A80-8B77-AFEFBA9E7134}"/>
              </a:ext>
            </a:extLst>
          </p:cNvPr>
          <p:cNvSpPr txBox="1"/>
          <p:nvPr/>
        </p:nvSpPr>
        <p:spPr>
          <a:xfrm>
            <a:off x="504507" y="1405535"/>
            <a:ext cx="2609084" cy="380480"/>
          </a:xfrm>
          <a:prstGeom prst="rect">
            <a:avLst/>
          </a:prstGeom>
          <a:solidFill>
            <a:srgbClr val="FFFF00"/>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lvl="0" algn="ctr">
              <a:defRPr/>
            </a:pPr>
            <a:r>
              <a:rPr lang="es-AR" sz="2000" b="1" dirty="0"/>
              <a:t>CRIPTOCOCOSIS</a:t>
            </a:r>
            <a:endParaRPr kumimoji="0" lang="es-AR" sz="2000" b="1"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mn-cs"/>
            </a:endParaRPr>
          </a:p>
        </p:txBody>
      </p:sp>
      <p:sp>
        <p:nvSpPr>
          <p:cNvPr id="11" name="CuadroTexto 10">
            <a:extLst>
              <a:ext uri="{FF2B5EF4-FFF2-40B4-BE49-F238E27FC236}">
                <a16:creationId xmlns:a16="http://schemas.microsoft.com/office/drawing/2014/main" id="{16ABA39A-4264-42B6-BC60-C0AE669B601C}"/>
              </a:ext>
            </a:extLst>
          </p:cNvPr>
          <p:cNvSpPr txBox="1"/>
          <p:nvPr/>
        </p:nvSpPr>
        <p:spPr>
          <a:xfrm>
            <a:off x="3203336" y="1405535"/>
            <a:ext cx="2609084" cy="1365365"/>
          </a:xfrm>
          <a:prstGeom prst="rect">
            <a:avLst/>
          </a:prstGeom>
          <a:solidFill>
            <a:schemeClr val="bg1"/>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lvl="0" algn="ctr">
              <a:defRPr/>
            </a:pPr>
            <a:r>
              <a:rPr lang="es-AR" sz="1400" b="1" dirty="0" err="1">
                <a:solidFill>
                  <a:srgbClr val="000000"/>
                </a:solidFill>
              </a:rPr>
              <a:t>Criptococo</a:t>
            </a:r>
            <a:r>
              <a:rPr lang="es-AR" sz="1400" b="1" dirty="0">
                <a:solidFill>
                  <a:srgbClr val="000000"/>
                </a:solidFill>
              </a:rPr>
              <a:t> </a:t>
            </a:r>
            <a:r>
              <a:rPr lang="es-AR" sz="1400" b="1" dirty="0" err="1">
                <a:solidFill>
                  <a:srgbClr val="000000"/>
                </a:solidFill>
              </a:rPr>
              <a:t>neoformans</a:t>
            </a:r>
            <a:r>
              <a:rPr lang="es-AR" sz="1400" b="1" dirty="0">
                <a:solidFill>
                  <a:srgbClr val="000000"/>
                </a:solidFill>
              </a:rPr>
              <a:t>, </a:t>
            </a:r>
            <a:r>
              <a:rPr lang="es-AR" sz="1400" dirty="0">
                <a:solidFill>
                  <a:srgbClr val="000000"/>
                </a:solidFill>
              </a:rPr>
              <a:t>esférico de 4</a:t>
            </a:r>
          </a:p>
          <a:p>
            <a:pPr lvl="0" algn="ctr">
              <a:defRPr/>
            </a:pPr>
            <a:r>
              <a:rPr lang="es-AR" sz="1400" dirty="0">
                <a:solidFill>
                  <a:srgbClr val="000000"/>
                </a:solidFill>
              </a:rPr>
              <a:t>a 10 micrones, gruesa cápsula rica en polisacáridos que se tiñe con PAS y</a:t>
            </a:r>
          </a:p>
          <a:p>
            <a:pPr lvl="0" algn="ctr">
              <a:defRPr/>
            </a:pPr>
            <a:r>
              <a:rPr lang="es-AR" sz="1400" dirty="0" err="1">
                <a:solidFill>
                  <a:srgbClr val="000000"/>
                </a:solidFill>
              </a:rPr>
              <a:t>Mucicarmín</a:t>
            </a:r>
            <a:r>
              <a:rPr lang="es-AR" sz="1400" dirty="0">
                <a:solidFill>
                  <a:srgbClr val="000000"/>
                </a:solidFill>
              </a:rPr>
              <a:t>. </a:t>
            </a:r>
            <a:endParaRPr kumimoji="0" lang="es-AR" sz="140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mn-cs"/>
            </a:endParaRPr>
          </a:p>
        </p:txBody>
      </p:sp>
      <p:sp>
        <p:nvSpPr>
          <p:cNvPr id="12" name="CuadroTexto 11">
            <a:extLst>
              <a:ext uri="{FF2B5EF4-FFF2-40B4-BE49-F238E27FC236}">
                <a16:creationId xmlns:a16="http://schemas.microsoft.com/office/drawing/2014/main" id="{13A53900-417A-420D-BCD6-3B29A4A89185}"/>
              </a:ext>
            </a:extLst>
          </p:cNvPr>
          <p:cNvSpPr txBox="1"/>
          <p:nvPr/>
        </p:nvSpPr>
        <p:spPr>
          <a:xfrm>
            <a:off x="5879519" y="1405535"/>
            <a:ext cx="2609084" cy="719034"/>
          </a:xfrm>
          <a:prstGeom prst="rect">
            <a:avLst/>
          </a:prstGeom>
          <a:solidFill>
            <a:schemeClr val="accent2">
              <a:lumMod val="50000"/>
            </a:schemeClr>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AR" sz="1400" b="1" i="0" u="none" strike="noStrike" kern="1200" cap="none" spc="0" normalizeH="0" baseline="0" noProof="0" dirty="0">
                <a:ln>
                  <a:noFill/>
                </a:ln>
                <a:solidFill>
                  <a:srgbClr val="FFFFFF"/>
                </a:solidFill>
                <a:effectLst/>
                <a:uLnTx/>
                <a:uFillTx/>
                <a:latin typeface="Neue Haas Grotesk Text Pro"/>
                <a:ea typeface="+mn-ea"/>
                <a:cs typeface="+mn-cs"/>
              </a:rPr>
              <a:t>Inhalación</a:t>
            </a:r>
            <a:r>
              <a:rPr lang="es-AR" sz="1400" b="1" dirty="0">
                <a:solidFill>
                  <a:srgbClr val="FFFFFF"/>
                </a:solidFill>
                <a:latin typeface="Neue Haas Grotesk Text Pro"/>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lang="es-AR" sz="1400" b="1" dirty="0">
                <a:solidFill>
                  <a:srgbClr val="FFFFFF"/>
                </a:solidFill>
                <a:latin typeface="Neue Haas Grotesk Text Pro"/>
              </a:rPr>
              <a:t>Relación con inmunodepresión</a:t>
            </a:r>
            <a:endParaRPr kumimoji="0" lang="es-AR" sz="1400" b="0" i="0" u="none" strike="noStrike" kern="1200" cap="none" spc="0" normalizeH="0" baseline="0" noProof="0" dirty="0">
              <a:ln>
                <a:noFill/>
              </a:ln>
              <a:solidFill>
                <a:srgbClr val="FFFFFF"/>
              </a:solidFill>
              <a:effectLst/>
              <a:uLnTx/>
              <a:uFillTx/>
              <a:latin typeface="Segoe UI Semibold" panose="020B0702040204020203" pitchFamily="34" charset="0"/>
              <a:ea typeface="+mn-ea"/>
              <a:cs typeface="+mn-cs"/>
            </a:endParaRPr>
          </a:p>
        </p:txBody>
      </p:sp>
      <p:sp>
        <p:nvSpPr>
          <p:cNvPr id="13" name="CuadroTexto 12">
            <a:extLst>
              <a:ext uri="{FF2B5EF4-FFF2-40B4-BE49-F238E27FC236}">
                <a16:creationId xmlns:a16="http://schemas.microsoft.com/office/drawing/2014/main" id="{69FA4CD9-CCEB-4C4C-8109-8EAB327985FF}"/>
              </a:ext>
            </a:extLst>
          </p:cNvPr>
          <p:cNvSpPr txBox="1"/>
          <p:nvPr/>
        </p:nvSpPr>
        <p:spPr>
          <a:xfrm>
            <a:off x="8600993" y="1405535"/>
            <a:ext cx="3086493" cy="1303809"/>
          </a:xfrm>
          <a:prstGeom prst="rect">
            <a:avLst/>
          </a:prstGeom>
          <a:solidFill>
            <a:schemeClr val="tx1"/>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s-AR" sz="1600" b="0" i="0" u="none" strike="noStrike" kern="1200" cap="none" spc="0" normalizeH="0" baseline="0" noProof="0" dirty="0">
                <a:ln>
                  <a:noFill/>
                </a:ln>
                <a:solidFill>
                  <a:srgbClr val="FFFF00"/>
                </a:solidFill>
                <a:effectLst/>
                <a:uLnTx/>
                <a:uFillTx/>
                <a:latin typeface="Segoe UI Semibold" panose="020B0702040204020203" pitchFamily="34" charset="0"/>
                <a:ea typeface="+mn-ea"/>
                <a:cs typeface="+mn-cs"/>
              </a:rPr>
              <a:t>Meningoencefalitis y </a:t>
            </a:r>
            <a:r>
              <a:rPr kumimoji="0" lang="es-AR" sz="1600" b="0" i="0" u="none" strike="noStrike" kern="1200" cap="none" spc="0" normalizeH="0" baseline="0" noProof="0" dirty="0" err="1">
                <a:ln>
                  <a:noFill/>
                </a:ln>
                <a:solidFill>
                  <a:srgbClr val="FFFF00"/>
                </a:solidFill>
                <a:effectLst/>
                <a:uLnTx/>
                <a:uFillTx/>
                <a:latin typeface="Segoe UI Semibold" panose="020B0702040204020203" pitchFamily="34" charset="0"/>
                <a:ea typeface="+mn-ea"/>
                <a:cs typeface="+mn-cs"/>
              </a:rPr>
              <a:t>Criptococomas</a:t>
            </a:r>
            <a:r>
              <a:rPr kumimoji="0" lang="es-AR" sz="1600" b="0" i="0" u="none" strike="noStrike" kern="1200" cap="none" spc="0" normalizeH="0" baseline="0" noProof="0" dirty="0">
                <a:ln>
                  <a:noFill/>
                </a:ln>
                <a:solidFill>
                  <a:srgbClr val="FFFF00"/>
                </a:solidFill>
                <a:effectLst/>
                <a:uLnTx/>
                <a:uFillTx/>
                <a:latin typeface="Segoe UI Semibold" panose="020B0702040204020203" pitchFamily="34" charset="0"/>
                <a:ea typeface="+mn-ea"/>
                <a:cs typeface="+mn-cs"/>
              </a:rPr>
              <a:t> en SNC</a:t>
            </a: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s-AR" sz="1600" b="0" i="0" u="none" strike="noStrike" kern="1200" cap="none" spc="0" normalizeH="0" baseline="0" noProof="0" dirty="0">
                <a:ln>
                  <a:noFill/>
                </a:ln>
                <a:solidFill>
                  <a:srgbClr val="FFFFFF"/>
                </a:solidFill>
                <a:effectLst/>
                <a:uLnTx/>
                <a:uFillTx/>
                <a:latin typeface="Segoe UI Semibold" panose="020B0702040204020203" pitchFamily="34" charset="0"/>
                <a:ea typeface="+mn-ea"/>
                <a:cs typeface="+mn-cs"/>
              </a:rPr>
              <a:t>Nódulos múltiples pulmonares</a:t>
            </a: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s-AR" sz="1600" b="0" i="0" u="none" strike="noStrike" kern="1200" cap="none" spc="0" normalizeH="0" baseline="0" noProof="0" dirty="0">
                <a:ln>
                  <a:noFill/>
                </a:ln>
                <a:solidFill>
                  <a:srgbClr val="FFFFFF"/>
                </a:solidFill>
                <a:effectLst/>
                <a:uLnTx/>
                <a:uFillTx/>
                <a:latin typeface="Segoe UI Semibold" panose="020B0702040204020203" pitchFamily="34" charset="0"/>
                <a:ea typeface="+mn-ea"/>
                <a:cs typeface="+mn-cs"/>
              </a:rPr>
              <a:t>Forma diseminada</a:t>
            </a:r>
          </a:p>
        </p:txBody>
      </p:sp>
      <p:sp>
        <p:nvSpPr>
          <p:cNvPr id="16" name="CuadroTexto 15">
            <a:extLst>
              <a:ext uri="{FF2B5EF4-FFF2-40B4-BE49-F238E27FC236}">
                <a16:creationId xmlns:a16="http://schemas.microsoft.com/office/drawing/2014/main" id="{22E46B87-01EC-42C6-B015-DC99FAF7B3A3}"/>
              </a:ext>
            </a:extLst>
          </p:cNvPr>
          <p:cNvSpPr txBox="1"/>
          <p:nvPr/>
        </p:nvSpPr>
        <p:spPr>
          <a:xfrm>
            <a:off x="504506" y="2882441"/>
            <a:ext cx="2609084" cy="380480"/>
          </a:xfrm>
          <a:prstGeom prst="rect">
            <a:avLst/>
          </a:prstGeom>
          <a:solidFill>
            <a:srgbClr val="FFFF00"/>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AR" sz="2000" b="1"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mn-cs"/>
              </a:rPr>
              <a:t>ASPERGILOSIS </a:t>
            </a:r>
          </a:p>
        </p:txBody>
      </p:sp>
      <p:sp>
        <p:nvSpPr>
          <p:cNvPr id="17" name="CuadroTexto 16">
            <a:extLst>
              <a:ext uri="{FF2B5EF4-FFF2-40B4-BE49-F238E27FC236}">
                <a16:creationId xmlns:a16="http://schemas.microsoft.com/office/drawing/2014/main" id="{5268F853-B77F-49C8-A019-460948F8CC78}"/>
              </a:ext>
            </a:extLst>
          </p:cNvPr>
          <p:cNvSpPr txBox="1"/>
          <p:nvPr/>
        </p:nvSpPr>
        <p:spPr>
          <a:xfrm>
            <a:off x="3203336" y="2882439"/>
            <a:ext cx="2609084" cy="2011695"/>
          </a:xfrm>
          <a:prstGeom prst="rect">
            <a:avLst/>
          </a:prstGeom>
          <a:solidFill>
            <a:schemeClr val="bg1"/>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lvl="0" algn="ctr">
              <a:defRPr/>
            </a:pPr>
            <a:r>
              <a:rPr lang="es-AR" sz="1400" dirty="0">
                <a:solidFill>
                  <a:srgbClr val="000000"/>
                </a:solidFill>
              </a:rPr>
              <a:t>distintas especies de </a:t>
            </a:r>
            <a:r>
              <a:rPr lang="es-AR" sz="1400" b="1" dirty="0">
                <a:solidFill>
                  <a:srgbClr val="000000"/>
                </a:solidFill>
              </a:rPr>
              <a:t>Aspergillus</a:t>
            </a:r>
            <a:r>
              <a:rPr lang="es-AR" sz="1400" dirty="0">
                <a:solidFill>
                  <a:srgbClr val="000000"/>
                </a:solidFill>
              </a:rPr>
              <a:t> son</a:t>
            </a:r>
          </a:p>
          <a:p>
            <a:pPr lvl="0" algn="ctr">
              <a:defRPr/>
            </a:pPr>
            <a:r>
              <a:rPr lang="es-AR" sz="1400" dirty="0">
                <a:solidFill>
                  <a:srgbClr val="000000"/>
                </a:solidFill>
              </a:rPr>
              <a:t>saprófitos y rara vez son patógenos (</a:t>
            </a:r>
            <a:r>
              <a:rPr lang="es-AR" sz="1400" dirty="0" err="1">
                <a:solidFill>
                  <a:srgbClr val="000000"/>
                </a:solidFill>
              </a:rPr>
              <a:t>inmunodep</a:t>
            </a:r>
            <a:r>
              <a:rPr lang="es-AR" sz="1400" dirty="0">
                <a:solidFill>
                  <a:srgbClr val="000000"/>
                </a:solidFill>
              </a:rPr>
              <a:t>.) forman estructuras con brotes y filamentos septados con ramificaciones</a:t>
            </a:r>
          </a:p>
          <a:p>
            <a:pPr lvl="0" algn="ctr">
              <a:defRPr/>
            </a:pPr>
            <a:r>
              <a:rPr lang="es-AR" sz="1400" dirty="0">
                <a:solidFill>
                  <a:srgbClr val="000000"/>
                </a:solidFill>
              </a:rPr>
              <a:t>en ángulos agudos; HE,  coloraciones argénticas. </a:t>
            </a:r>
            <a:endParaRPr kumimoji="0" lang="es-AR"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mn-cs"/>
            </a:endParaRPr>
          </a:p>
        </p:txBody>
      </p:sp>
      <p:sp>
        <p:nvSpPr>
          <p:cNvPr id="18" name="CuadroTexto 17">
            <a:extLst>
              <a:ext uri="{FF2B5EF4-FFF2-40B4-BE49-F238E27FC236}">
                <a16:creationId xmlns:a16="http://schemas.microsoft.com/office/drawing/2014/main" id="{BB084B72-E319-4E55-A45E-E67ED438E77D}"/>
              </a:ext>
            </a:extLst>
          </p:cNvPr>
          <p:cNvSpPr txBox="1"/>
          <p:nvPr/>
        </p:nvSpPr>
        <p:spPr>
          <a:xfrm>
            <a:off x="5902167" y="2903404"/>
            <a:ext cx="2609084" cy="719034"/>
          </a:xfrm>
          <a:prstGeom prst="rect">
            <a:avLst/>
          </a:prstGeom>
          <a:solidFill>
            <a:schemeClr val="accent2">
              <a:lumMod val="50000"/>
            </a:schemeClr>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lvl="0" algn="ctr">
              <a:defRPr/>
            </a:pPr>
            <a:r>
              <a:rPr lang="es-AR" sz="1400" b="1" dirty="0">
                <a:solidFill>
                  <a:srgbClr val="FFFFFF"/>
                </a:solidFill>
              </a:rPr>
              <a:t>es adquirida por la inhalación de las esporas en suspensión en el aire</a:t>
            </a:r>
            <a:endParaRPr kumimoji="0" lang="es-AR" sz="1400" b="0" i="0" u="none" strike="noStrike" kern="1200" cap="none" spc="0" normalizeH="0" baseline="0" noProof="0" dirty="0">
              <a:ln>
                <a:noFill/>
              </a:ln>
              <a:solidFill>
                <a:srgbClr val="FFFFFF"/>
              </a:solidFill>
              <a:effectLst/>
              <a:uLnTx/>
              <a:uFillTx/>
              <a:latin typeface="Segoe UI Semibold" panose="020B0702040204020203" pitchFamily="34" charset="0"/>
              <a:ea typeface="+mn-ea"/>
              <a:cs typeface="+mn-cs"/>
            </a:endParaRPr>
          </a:p>
        </p:txBody>
      </p:sp>
      <p:sp>
        <p:nvSpPr>
          <p:cNvPr id="19" name="CuadroTexto 18">
            <a:extLst>
              <a:ext uri="{FF2B5EF4-FFF2-40B4-BE49-F238E27FC236}">
                <a16:creationId xmlns:a16="http://schemas.microsoft.com/office/drawing/2014/main" id="{3AE4B29F-6C0D-478B-9FEC-7258E0D3F83A}"/>
              </a:ext>
            </a:extLst>
          </p:cNvPr>
          <p:cNvSpPr txBox="1"/>
          <p:nvPr/>
        </p:nvSpPr>
        <p:spPr>
          <a:xfrm>
            <a:off x="8600993" y="2903404"/>
            <a:ext cx="3086493" cy="1057588"/>
          </a:xfrm>
          <a:prstGeom prst="rect">
            <a:avLst/>
          </a:prstGeom>
          <a:solidFill>
            <a:schemeClr val="tx1"/>
          </a:solidFill>
          <a:ln w="38100">
            <a:solidFill>
              <a:schemeClr val="tx1"/>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s-AR" sz="1600" b="0" i="0" u="none" strike="noStrike" kern="1200" cap="none" spc="0" normalizeH="0" baseline="0" noProof="0" dirty="0">
                <a:ln>
                  <a:noFill/>
                </a:ln>
                <a:solidFill>
                  <a:srgbClr val="FFFFFF"/>
                </a:solidFill>
                <a:effectLst/>
                <a:uLnTx/>
                <a:uFillTx/>
                <a:latin typeface="Segoe UI Semibold" panose="020B0702040204020203" pitchFamily="34" charset="0"/>
                <a:ea typeface="+mn-ea"/>
                <a:cs typeface="+mn-cs"/>
              </a:rPr>
              <a:t>Alérgica</a:t>
            </a: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lang="es-AR" sz="1600" dirty="0" err="1">
                <a:solidFill>
                  <a:srgbClr val="FFFFFF"/>
                </a:solidFill>
                <a:latin typeface="Segoe UI Semibold" panose="020B0702040204020203" pitchFamily="34" charset="0"/>
              </a:rPr>
              <a:t>Colonizante</a:t>
            </a:r>
            <a:r>
              <a:rPr lang="es-AR" sz="1600" dirty="0">
                <a:solidFill>
                  <a:srgbClr val="FFFFFF"/>
                </a:solidFill>
                <a:latin typeface="Segoe UI Semibold" panose="020B0702040204020203" pitchFamily="34" charset="0"/>
              </a:rPr>
              <a:t> </a:t>
            </a:r>
            <a:r>
              <a:rPr lang="es-AR" sz="1600" dirty="0">
                <a:solidFill>
                  <a:srgbClr val="FFFF00"/>
                </a:solidFill>
                <a:latin typeface="Segoe UI Semibold" panose="020B0702040204020203" pitchFamily="34" charset="0"/>
              </a:rPr>
              <a:t>(</a:t>
            </a:r>
            <a:r>
              <a:rPr lang="es-AR" sz="1600" dirty="0" err="1">
                <a:solidFill>
                  <a:srgbClr val="FFFF00"/>
                </a:solidFill>
                <a:latin typeface="Segoe UI Semibold" panose="020B0702040204020203" pitchFamily="34" charset="0"/>
              </a:rPr>
              <a:t>aspergilomas</a:t>
            </a:r>
            <a:r>
              <a:rPr lang="es-AR" sz="1600" dirty="0">
                <a:solidFill>
                  <a:srgbClr val="FFFF00"/>
                </a:solidFill>
                <a:latin typeface="Segoe UI Semibold" panose="020B0702040204020203" pitchFamily="34" charset="0"/>
              </a:rPr>
              <a:t> en cavernas TB)</a:t>
            </a: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s-AR" sz="1600" b="0" i="0" u="none" strike="noStrike" kern="1200" cap="none" spc="0" normalizeH="0" baseline="0" noProof="0" dirty="0">
                <a:ln>
                  <a:noFill/>
                </a:ln>
                <a:solidFill>
                  <a:srgbClr val="FFFFFF"/>
                </a:solidFill>
                <a:effectLst/>
                <a:uLnTx/>
                <a:uFillTx/>
                <a:latin typeface="Segoe UI Semibold" panose="020B0702040204020203" pitchFamily="34" charset="0"/>
                <a:ea typeface="+mn-ea"/>
                <a:cs typeface="+mn-cs"/>
              </a:rPr>
              <a:t>Invasiva</a:t>
            </a:r>
          </a:p>
        </p:txBody>
      </p:sp>
      <p:pic>
        <p:nvPicPr>
          <p:cNvPr id="2050" name="Picture 2">
            <a:extLst>
              <a:ext uri="{FF2B5EF4-FFF2-40B4-BE49-F238E27FC236}">
                <a16:creationId xmlns:a16="http://schemas.microsoft.com/office/drawing/2014/main" id="{D395C523-D134-4CD2-B863-872F82487EF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275"/>
          <a:stretch/>
        </p:blipFill>
        <p:spPr bwMode="auto">
          <a:xfrm>
            <a:off x="2063992" y="1828390"/>
            <a:ext cx="1067956" cy="98008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6591409A-96E1-48C7-B876-0535FA9C6CF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7885" b="10250"/>
          <a:stretch/>
        </p:blipFill>
        <p:spPr bwMode="auto">
          <a:xfrm>
            <a:off x="1082405" y="3361302"/>
            <a:ext cx="1963174" cy="171829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A79E6C63-5284-452F-A25A-A8324EC5A95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5405"/>
          <a:stretch/>
        </p:blipFill>
        <p:spPr bwMode="auto">
          <a:xfrm>
            <a:off x="5995132" y="3718870"/>
            <a:ext cx="2516119" cy="244306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4B0C521C-04CB-43D1-92D4-9B5527D8C36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3336" y="5016918"/>
            <a:ext cx="2616380" cy="1718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043425"/>
      </p:ext>
    </p:extLst>
  </p:cSld>
  <p:clrMapOvr>
    <a:masterClrMapping/>
  </p:clrMapOvr>
  <mc:AlternateContent xmlns:mc="http://schemas.openxmlformats.org/markup-compatibility/2006" xmlns:p14="http://schemas.microsoft.com/office/powerpoint/2010/main">
    <mc:Choice Requires="p14">
      <p:transition spd="slow" p14:dur="2000" advTm="184046"/>
    </mc:Choice>
    <mc:Fallback xmlns="">
      <p:transition spd="slow" advTm="184046"/>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0">
            <a:extLst>
              <a:ext uri="{FF2B5EF4-FFF2-40B4-BE49-F238E27FC236}">
                <a16:creationId xmlns:a16="http://schemas.microsoft.com/office/drawing/2014/main" id="{9DF7611E-903B-44DD-8AEB-E09B1D660C2B}"/>
              </a:ext>
            </a:extLst>
          </p:cNvPr>
          <p:cNvGrpSpPr>
            <a:grpSpLocks/>
          </p:cNvGrpSpPr>
          <p:nvPr/>
        </p:nvGrpSpPr>
        <p:grpSpPr bwMode="auto">
          <a:xfrm>
            <a:off x="4038601" y="381000"/>
            <a:ext cx="5076825" cy="3886200"/>
            <a:chOff x="1584" y="576"/>
            <a:chExt cx="3198" cy="2448"/>
          </a:xfrm>
        </p:grpSpPr>
        <p:sp>
          <p:nvSpPr>
            <p:cNvPr id="17413" name="Rectangle 5">
              <a:extLst>
                <a:ext uri="{FF2B5EF4-FFF2-40B4-BE49-F238E27FC236}">
                  <a16:creationId xmlns:a16="http://schemas.microsoft.com/office/drawing/2014/main" id="{C319BA52-8F98-44DA-BB74-BDB8D6AFF1FC}"/>
                </a:ext>
              </a:extLst>
            </p:cNvPr>
            <p:cNvSpPr>
              <a:spLocks noChangeArrowheads="1"/>
            </p:cNvSpPr>
            <p:nvPr/>
          </p:nvSpPr>
          <p:spPr bwMode="auto">
            <a:xfrm>
              <a:off x="1584" y="624"/>
              <a:ext cx="2592" cy="480"/>
            </a:xfrm>
            <a:prstGeom prst="rect">
              <a:avLst/>
            </a:prstGeom>
            <a:gradFill rotWithShape="0">
              <a:gsLst>
                <a:gs pos="0">
                  <a:srgbClr val="DDDDDD"/>
                </a:gs>
                <a:gs pos="50000">
                  <a:srgbClr val="FFFFFF"/>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ctr"/>
            <a:lstStyle/>
            <a:p>
              <a:pPr algn="ctr" defTabSz="914400" fontAlgn="base">
                <a:spcBef>
                  <a:spcPct val="0"/>
                </a:spcBef>
                <a:spcAft>
                  <a:spcPct val="0"/>
                </a:spcAft>
                <a:defRPr/>
              </a:pPr>
              <a:r>
                <a:rPr lang="es-ES_tradnl" sz="2800" b="1" dirty="0">
                  <a:solidFill>
                    <a:prstClr val="black"/>
                  </a:solidFill>
                  <a:latin typeface="Arial" panose="020B0604020202020204" pitchFamily="34" charset="0"/>
                </a:rPr>
                <a:t>Lepra Indeterminada</a:t>
              </a:r>
            </a:p>
          </p:txBody>
        </p:sp>
        <p:sp>
          <p:nvSpPr>
            <p:cNvPr id="25618" name="Line 9">
              <a:extLst>
                <a:ext uri="{FF2B5EF4-FFF2-40B4-BE49-F238E27FC236}">
                  <a16:creationId xmlns:a16="http://schemas.microsoft.com/office/drawing/2014/main" id="{0F110584-88E6-45A4-BE0C-7C08E1157219}"/>
                </a:ext>
              </a:extLst>
            </p:cNvPr>
            <p:cNvSpPr>
              <a:spLocks noChangeShapeType="1"/>
            </p:cNvSpPr>
            <p:nvPr/>
          </p:nvSpPr>
          <p:spPr bwMode="auto">
            <a:xfrm flipH="1">
              <a:off x="2064" y="1152"/>
              <a:ext cx="768" cy="67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defTabSz="914400" fontAlgn="base">
                <a:spcBef>
                  <a:spcPct val="0"/>
                </a:spcBef>
                <a:spcAft>
                  <a:spcPct val="0"/>
                </a:spcAft>
              </a:pPr>
              <a:endParaRPr lang="es-AR">
                <a:solidFill>
                  <a:prstClr val="white"/>
                </a:solidFill>
                <a:latin typeface="Arial" panose="020B0604020202020204" pitchFamily="34" charset="0"/>
              </a:endParaRPr>
            </a:p>
          </p:txBody>
        </p:sp>
        <p:sp>
          <p:nvSpPr>
            <p:cNvPr id="25619" name="Line 10">
              <a:extLst>
                <a:ext uri="{FF2B5EF4-FFF2-40B4-BE49-F238E27FC236}">
                  <a16:creationId xmlns:a16="http://schemas.microsoft.com/office/drawing/2014/main" id="{602DFC43-0C30-4799-9227-619800965E09}"/>
                </a:ext>
              </a:extLst>
            </p:cNvPr>
            <p:cNvSpPr>
              <a:spLocks noChangeShapeType="1"/>
            </p:cNvSpPr>
            <p:nvPr/>
          </p:nvSpPr>
          <p:spPr bwMode="auto">
            <a:xfrm>
              <a:off x="2832" y="1152"/>
              <a:ext cx="768" cy="67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defTabSz="914400" fontAlgn="base">
                <a:spcBef>
                  <a:spcPct val="0"/>
                </a:spcBef>
                <a:spcAft>
                  <a:spcPct val="0"/>
                </a:spcAft>
              </a:pPr>
              <a:endParaRPr lang="es-AR">
                <a:solidFill>
                  <a:prstClr val="white"/>
                </a:solidFill>
                <a:latin typeface="Arial" panose="020B0604020202020204" pitchFamily="34" charset="0"/>
              </a:endParaRPr>
            </a:p>
          </p:txBody>
        </p:sp>
        <p:sp>
          <p:nvSpPr>
            <p:cNvPr id="25620" name="Line 11">
              <a:extLst>
                <a:ext uri="{FF2B5EF4-FFF2-40B4-BE49-F238E27FC236}">
                  <a16:creationId xmlns:a16="http://schemas.microsoft.com/office/drawing/2014/main" id="{C3F87744-9EFA-4FCF-9BB5-DE192E64EA72}"/>
                </a:ext>
              </a:extLst>
            </p:cNvPr>
            <p:cNvSpPr>
              <a:spLocks noChangeShapeType="1"/>
            </p:cNvSpPr>
            <p:nvPr/>
          </p:nvSpPr>
          <p:spPr bwMode="auto">
            <a:xfrm>
              <a:off x="2832" y="1152"/>
              <a:ext cx="0" cy="187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defTabSz="914400" fontAlgn="base">
                <a:spcBef>
                  <a:spcPct val="0"/>
                </a:spcBef>
                <a:spcAft>
                  <a:spcPct val="0"/>
                </a:spcAft>
              </a:pPr>
              <a:endParaRPr lang="es-AR">
                <a:solidFill>
                  <a:prstClr val="white"/>
                </a:solidFill>
                <a:latin typeface="Arial" panose="020B0604020202020204" pitchFamily="34" charset="0"/>
              </a:endParaRPr>
            </a:p>
          </p:txBody>
        </p:sp>
        <p:pic>
          <p:nvPicPr>
            <p:cNvPr id="25621" name="Picture 16">
              <a:extLst>
                <a:ext uri="{FF2B5EF4-FFF2-40B4-BE49-F238E27FC236}">
                  <a16:creationId xmlns:a16="http://schemas.microsoft.com/office/drawing/2014/main" id="{FE5395FB-29F8-496F-9BD8-4BEF72FF10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4" y="576"/>
              <a:ext cx="478"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Group 22">
            <a:extLst>
              <a:ext uri="{FF2B5EF4-FFF2-40B4-BE49-F238E27FC236}">
                <a16:creationId xmlns:a16="http://schemas.microsoft.com/office/drawing/2014/main" id="{CCB8C1E3-7FEC-47A9-ADF5-66AF9C063FFD}"/>
              </a:ext>
            </a:extLst>
          </p:cNvPr>
          <p:cNvGrpSpPr>
            <a:grpSpLocks/>
          </p:cNvGrpSpPr>
          <p:nvPr/>
        </p:nvGrpSpPr>
        <p:grpSpPr bwMode="auto">
          <a:xfrm>
            <a:off x="6324600" y="2362200"/>
            <a:ext cx="4114800" cy="2057400"/>
            <a:chOff x="3024" y="1824"/>
            <a:chExt cx="2592" cy="1296"/>
          </a:xfrm>
        </p:grpSpPr>
        <p:sp>
          <p:nvSpPr>
            <p:cNvPr id="17415" name="Rectangle 7">
              <a:extLst>
                <a:ext uri="{FF2B5EF4-FFF2-40B4-BE49-F238E27FC236}">
                  <a16:creationId xmlns:a16="http://schemas.microsoft.com/office/drawing/2014/main" id="{A521C159-42B3-4146-AB21-FFA8CE3253E0}"/>
                </a:ext>
              </a:extLst>
            </p:cNvPr>
            <p:cNvSpPr>
              <a:spLocks noChangeArrowheads="1"/>
            </p:cNvSpPr>
            <p:nvPr/>
          </p:nvSpPr>
          <p:spPr bwMode="auto">
            <a:xfrm>
              <a:off x="3024" y="1824"/>
              <a:ext cx="2592" cy="480"/>
            </a:xfrm>
            <a:prstGeom prst="rect">
              <a:avLst/>
            </a:prstGeom>
            <a:gradFill rotWithShape="0">
              <a:gsLst>
                <a:gs pos="0">
                  <a:srgbClr val="DDDDDD"/>
                </a:gs>
                <a:gs pos="50000">
                  <a:srgbClr val="FFFFFF"/>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ctr"/>
            <a:lstStyle/>
            <a:p>
              <a:pPr algn="ctr" defTabSz="914400" fontAlgn="base">
                <a:spcBef>
                  <a:spcPct val="0"/>
                </a:spcBef>
                <a:spcAft>
                  <a:spcPct val="0"/>
                </a:spcAft>
                <a:defRPr/>
              </a:pPr>
              <a:r>
                <a:rPr lang="es-ES_tradnl" sz="2800" b="1">
                  <a:solidFill>
                    <a:prstClr val="black"/>
                  </a:solidFill>
                  <a:latin typeface="Arial" panose="020B0604020202020204" pitchFamily="34" charset="0"/>
                </a:rPr>
                <a:t>Lepra Lepromatosa</a:t>
              </a:r>
            </a:p>
          </p:txBody>
        </p:sp>
        <p:pic>
          <p:nvPicPr>
            <p:cNvPr id="25616" name="Picture 17">
              <a:extLst>
                <a:ext uri="{FF2B5EF4-FFF2-40B4-BE49-F238E27FC236}">
                  <a16:creationId xmlns:a16="http://schemas.microsoft.com/office/drawing/2014/main" id="{E7FEC647-1CD0-4E9A-B72D-3288098EBD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8" y="2400"/>
              <a:ext cx="473"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Group 23">
            <a:extLst>
              <a:ext uri="{FF2B5EF4-FFF2-40B4-BE49-F238E27FC236}">
                <a16:creationId xmlns:a16="http://schemas.microsoft.com/office/drawing/2014/main" id="{86CCC0AB-DF7F-4B0E-A79C-88667E0D6A0C}"/>
              </a:ext>
            </a:extLst>
          </p:cNvPr>
          <p:cNvGrpSpPr>
            <a:grpSpLocks/>
          </p:cNvGrpSpPr>
          <p:nvPr/>
        </p:nvGrpSpPr>
        <p:grpSpPr bwMode="auto">
          <a:xfrm>
            <a:off x="3124200" y="3200401"/>
            <a:ext cx="5943600" cy="2657475"/>
            <a:chOff x="1008" y="2352"/>
            <a:chExt cx="3744" cy="1674"/>
          </a:xfrm>
        </p:grpSpPr>
        <p:sp>
          <p:nvSpPr>
            <p:cNvPr id="17416" name="Rectangle 8">
              <a:extLst>
                <a:ext uri="{FF2B5EF4-FFF2-40B4-BE49-F238E27FC236}">
                  <a16:creationId xmlns:a16="http://schemas.microsoft.com/office/drawing/2014/main" id="{AD148CF6-B86E-48DB-96DE-0767B6DDF0D1}"/>
                </a:ext>
              </a:extLst>
            </p:cNvPr>
            <p:cNvSpPr>
              <a:spLocks noChangeArrowheads="1"/>
            </p:cNvSpPr>
            <p:nvPr/>
          </p:nvSpPr>
          <p:spPr bwMode="auto">
            <a:xfrm>
              <a:off x="1584" y="3024"/>
              <a:ext cx="2592" cy="480"/>
            </a:xfrm>
            <a:prstGeom prst="rect">
              <a:avLst/>
            </a:prstGeom>
            <a:gradFill rotWithShape="0">
              <a:gsLst>
                <a:gs pos="0">
                  <a:srgbClr val="DDDDDD"/>
                </a:gs>
                <a:gs pos="50000">
                  <a:srgbClr val="FFFFFF"/>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ctr"/>
            <a:lstStyle/>
            <a:p>
              <a:pPr algn="ctr" defTabSz="914400" fontAlgn="base">
                <a:spcBef>
                  <a:spcPct val="0"/>
                </a:spcBef>
                <a:spcAft>
                  <a:spcPct val="0"/>
                </a:spcAft>
                <a:defRPr/>
              </a:pPr>
              <a:r>
                <a:rPr lang="es-ES_tradnl" sz="2800" b="1">
                  <a:solidFill>
                    <a:prstClr val="black"/>
                  </a:solidFill>
                  <a:latin typeface="Arial" panose="020B0604020202020204" pitchFamily="34" charset="0"/>
                </a:rPr>
                <a:t>Lepra Dimorfa</a:t>
              </a:r>
            </a:p>
          </p:txBody>
        </p:sp>
        <p:sp>
          <p:nvSpPr>
            <p:cNvPr id="25610" name="Line 12">
              <a:extLst>
                <a:ext uri="{FF2B5EF4-FFF2-40B4-BE49-F238E27FC236}">
                  <a16:creationId xmlns:a16="http://schemas.microsoft.com/office/drawing/2014/main" id="{8DE9ACBE-07B2-4215-AA76-D78B0E9A0617}"/>
                </a:ext>
              </a:extLst>
            </p:cNvPr>
            <p:cNvSpPr>
              <a:spLocks noChangeShapeType="1"/>
            </p:cNvSpPr>
            <p:nvPr/>
          </p:nvSpPr>
          <p:spPr bwMode="auto">
            <a:xfrm flipH="1">
              <a:off x="1008" y="3264"/>
              <a:ext cx="576"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defTabSz="914400" fontAlgn="base">
                <a:spcBef>
                  <a:spcPct val="0"/>
                </a:spcBef>
                <a:spcAft>
                  <a:spcPct val="0"/>
                </a:spcAft>
              </a:pPr>
              <a:endParaRPr lang="es-AR">
                <a:solidFill>
                  <a:prstClr val="white"/>
                </a:solidFill>
                <a:latin typeface="Arial" panose="020B0604020202020204" pitchFamily="34" charset="0"/>
              </a:endParaRPr>
            </a:p>
          </p:txBody>
        </p:sp>
        <p:sp>
          <p:nvSpPr>
            <p:cNvPr id="25611" name="Line 13">
              <a:extLst>
                <a:ext uri="{FF2B5EF4-FFF2-40B4-BE49-F238E27FC236}">
                  <a16:creationId xmlns:a16="http://schemas.microsoft.com/office/drawing/2014/main" id="{80EB65FC-6F1D-46F9-B0B5-F63949C2718C}"/>
                </a:ext>
              </a:extLst>
            </p:cNvPr>
            <p:cNvSpPr>
              <a:spLocks noChangeShapeType="1"/>
            </p:cNvSpPr>
            <p:nvPr/>
          </p:nvSpPr>
          <p:spPr bwMode="auto">
            <a:xfrm flipH="1">
              <a:off x="4176" y="3264"/>
              <a:ext cx="576"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defTabSz="914400" fontAlgn="base">
                <a:spcBef>
                  <a:spcPct val="0"/>
                </a:spcBef>
                <a:spcAft>
                  <a:spcPct val="0"/>
                </a:spcAft>
              </a:pPr>
              <a:endParaRPr lang="es-AR">
                <a:solidFill>
                  <a:prstClr val="white"/>
                </a:solidFill>
                <a:latin typeface="Arial" panose="020B0604020202020204" pitchFamily="34" charset="0"/>
              </a:endParaRPr>
            </a:p>
          </p:txBody>
        </p:sp>
        <p:sp>
          <p:nvSpPr>
            <p:cNvPr id="25612" name="Line 14">
              <a:extLst>
                <a:ext uri="{FF2B5EF4-FFF2-40B4-BE49-F238E27FC236}">
                  <a16:creationId xmlns:a16="http://schemas.microsoft.com/office/drawing/2014/main" id="{47DEAFE9-426C-412F-B80B-41E16CF3FD5A}"/>
                </a:ext>
              </a:extLst>
            </p:cNvPr>
            <p:cNvSpPr>
              <a:spLocks noChangeShapeType="1"/>
            </p:cNvSpPr>
            <p:nvPr/>
          </p:nvSpPr>
          <p:spPr bwMode="auto">
            <a:xfrm flipV="1">
              <a:off x="1008" y="2352"/>
              <a:ext cx="0" cy="91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defTabSz="914400" fontAlgn="base">
                <a:spcBef>
                  <a:spcPct val="0"/>
                </a:spcBef>
                <a:spcAft>
                  <a:spcPct val="0"/>
                </a:spcAft>
              </a:pPr>
              <a:endParaRPr lang="es-AR">
                <a:solidFill>
                  <a:prstClr val="white"/>
                </a:solidFill>
                <a:latin typeface="Arial" panose="020B0604020202020204" pitchFamily="34" charset="0"/>
              </a:endParaRPr>
            </a:p>
          </p:txBody>
        </p:sp>
        <p:sp>
          <p:nvSpPr>
            <p:cNvPr id="25613" name="Line 15">
              <a:extLst>
                <a:ext uri="{FF2B5EF4-FFF2-40B4-BE49-F238E27FC236}">
                  <a16:creationId xmlns:a16="http://schemas.microsoft.com/office/drawing/2014/main" id="{A14CDF3D-49D3-4643-96F4-0A9FAE668A47}"/>
                </a:ext>
              </a:extLst>
            </p:cNvPr>
            <p:cNvSpPr>
              <a:spLocks noChangeShapeType="1"/>
            </p:cNvSpPr>
            <p:nvPr/>
          </p:nvSpPr>
          <p:spPr bwMode="auto">
            <a:xfrm flipV="1">
              <a:off x="4752" y="2352"/>
              <a:ext cx="0" cy="91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defTabSz="914400" fontAlgn="base">
                <a:spcBef>
                  <a:spcPct val="0"/>
                </a:spcBef>
                <a:spcAft>
                  <a:spcPct val="0"/>
                </a:spcAft>
              </a:pPr>
              <a:endParaRPr lang="es-AR">
                <a:solidFill>
                  <a:prstClr val="white"/>
                </a:solidFill>
                <a:latin typeface="Arial" panose="020B0604020202020204" pitchFamily="34" charset="0"/>
              </a:endParaRPr>
            </a:p>
          </p:txBody>
        </p:sp>
        <p:pic>
          <p:nvPicPr>
            <p:cNvPr id="25614" name="Picture 18">
              <a:extLst>
                <a:ext uri="{FF2B5EF4-FFF2-40B4-BE49-F238E27FC236}">
                  <a16:creationId xmlns:a16="http://schemas.microsoft.com/office/drawing/2014/main" id="{1172622A-FD13-47D2-8582-D4F5EB25B8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6" y="3600"/>
              <a:ext cx="648" cy="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 name="Group 21">
            <a:extLst>
              <a:ext uri="{FF2B5EF4-FFF2-40B4-BE49-F238E27FC236}">
                <a16:creationId xmlns:a16="http://schemas.microsoft.com/office/drawing/2014/main" id="{C0953736-9583-4E37-A794-D8C58DA53B96}"/>
              </a:ext>
            </a:extLst>
          </p:cNvPr>
          <p:cNvGrpSpPr>
            <a:grpSpLocks/>
          </p:cNvGrpSpPr>
          <p:nvPr/>
        </p:nvGrpSpPr>
        <p:grpSpPr bwMode="auto">
          <a:xfrm>
            <a:off x="1676400" y="2362200"/>
            <a:ext cx="4114800" cy="2057400"/>
            <a:chOff x="96" y="1824"/>
            <a:chExt cx="2592" cy="1296"/>
          </a:xfrm>
        </p:grpSpPr>
        <p:sp>
          <p:nvSpPr>
            <p:cNvPr id="17414" name="Rectangle 6">
              <a:extLst>
                <a:ext uri="{FF2B5EF4-FFF2-40B4-BE49-F238E27FC236}">
                  <a16:creationId xmlns:a16="http://schemas.microsoft.com/office/drawing/2014/main" id="{E38199B6-36C6-4A7E-99E3-D5AC080A1884}"/>
                </a:ext>
              </a:extLst>
            </p:cNvPr>
            <p:cNvSpPr>
              <a:spLocks noChangeArrowheads="1"/>
            </p:cNvSpPr>
            <p:nvPr/>
          </p:nvSpPr>
          <p:spPr bwMode="auto">
            <a:xfrm>
              <a:off x="96" y="1824"/>
              <a:ext cx="2592" cy="480"/>
            </a:xfrm>
            <a:prstGeom prst="rect">
              <a:avLst/>
            </a:prstGeom>
            <a:gradFill rotWithShape="0">
              <a:gsLst>
                <a:gs pos="0">
                  <a:srgbClr val="DDDDDD"/>
                </a:gs>
                <a:gs pos="50000">
                  <a:srgbClr val="FFFFFF"/>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ctr"/>
            <a:lstStyle/>
            <a:p>
              <a:pPr algn="ctr" defTabSz="914400" fontAlgn="base">
                <a:spcBef>
                  <a:spcPct val="0"/>
                </a:spcBef>
                <a:spcAft>
                  <a:spcPct val="0"/>
                </a:spcAft>
                <a:defRPr/>
              </a:pPr>
              <a:r>
                <a:rPr lang="es-ES_tradnl" sz="2800" b="1">
                  <a:solidFill>
                    <a:prstClr val="black"/>
                  </a:solidFill>
                  <a:latin typeface="Arial" panose="020B0604020202020204" pitchFamily="34" charset="0"/>
                </a:rPr>
                <a:t>Lepra Tuberculoide</a:t>
              </a:r>
            </a:p>
          </p:txBody>
        </p:sp>
        <p:pic>
          <p:nvPicPr>
            <p:cNvPr id="25608" name="Picture 19">
              <a:extLst>
                <a:ext uri="{FF2B5EF4-FFF2-40B4-BE49-F238E27FC236}">
                  <a16:creationId xmlns:a16="http://schemas.microsoft.com/office/drawing/2014/main" id="{B28AF8CE-2BC8-40BB-948C-6FC6DB284C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 y="2400"/>
              <a:ext cx="439"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432" name="Rectangle 24">
            <a:extLst>
              <a:ext uri="{FF2B5EF4-FFF2-40B4-BE49-F238E27FC236}">
                <a16:creationId xmlns:a16="http://schemas.microsoft.com/office/drawing/2014/main" id="{A899ACAF-4385-42BD-A5D8-141B7FEBA679}"/>
              </a:ext>
            </a:extLst>
          </p:cNvPr>
          <p:cNvSpPr>
            <a:spLocks noChangeArrowheads="1"/>
          </p:cNvSpPr>
          <p:nvPr/>
        </p:nvSpPr>
        <p:spPr bwMode="auto">
          <a:xfrm>
            <a:off x="1524000" y="6248400"/>
            <a:ext cx="9144000" cy="609600"/>
          </a:xfrm>
          <a:prstGeom prst="rect">
            <a:avLst/>
          </a:prstGeom>
          <a:solidFill>
            <a:schemeClr val="bg1"/>
          </a:solidFill>
          <a:ln w="57150" cmpd="thickThin">
            <a:solidFill>
              <a:schemeClr val="tx1"/>
            </a:solidFill>
            <a:miter lim="800000"/>
            <a:headEnd/>
            <a:tailEnd/>
          </a:ln>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914400" eaLnBrk="1" fontAlgn="base" hangingPunct="1">
              <a:lnSpc>
                <a:spcPct val="80000"/>
              </a:lnSpc>
              <a:spcBef>
                <a:spcPct val="0"/>
              </a:spcBef>
              <a:spcAft>
                <a:spcPct val="0"/>
              </a:spcAft>
            </a:pPr>
            <a:r>
              <a:rPr lang="es-ES_tradnl" altLang="es-AR" sz="2800" b="1">
                <a:latin typeface="Calibri Light" panose="020F0302020204030204" pitchFamily="34" charset="0"/>
              </a:rPr>
              <a:t>Formas Polares e Interpolares de la Lepra </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77827"/>
    </mc:Choice>
    <mc:Fallback xmlns="">
      <p:transition spd="slow" advTm="177827"/>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7432"/>
                                        </p:tgtEl>
                                        <p:attrNameLst>
                                          <p:attrName>style.visibility</p:attrName>
                                        </p:attrNameLst>
                                      </p:cBhvr>
                                      <p:to>
                                        <p:strVal val="visible"/>
                                      </p:to>
                                    </p:set>
                                    <p:anim calcmode="lin" valueType="num">
                                      <p:cBhvr additive="base">
                                        <p:cTn id="7" dur="5000" fill="hold"/>
                                        <p:tgtEl>
                                          <p:spTgt spid="17432"/>
                                        </p:tgtEl>
                                        <p:attrNameLst>
                                          <p:attrName>ppt_x</p:attrName>
                                        </p:attrNameLst>
                                      </p:cBhvr>
                                      <p:tavLst>
                                        <p:tav tm="0">
                                          <p:val>
                                            <p:strVal val="#ppt_x"/>
                                          </p:val>
                                        </p:tav>
                                        <p:tav tm="100000">
                                          <p:val>
                                            <p:strVal val="#ppt_x"/>
                                          </p:val>
                                        </p:tav>
                                      </p:tavLst>
                                    </p:anim>
                                    <p:anim calcmode="lin" valueType="num">
                                      <p:cBhvr additive="base">
                                        <p:cTn id="8" dur="5000" fill="hold"/>
                                        <p:tgtEl>
                                          <p:spTgt spid="17432"/>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52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 calcmode="lin" valueType="num">
                                      <p:cBhvr>
                                        <p:cTn id="15" dur="500" fill="hold"/>
                                        <p:tgtEl>
                                          <p:spTgt spid="2"/>
                                        </p:tgtEl>
                                        <p:attrNameLst>
                                          <p:attrName>ppt_x</p:attrName>
                                        </p:attrNameLst>
                                      </p:cBhvr>
                                      <p:tavLst>
                                        <p:tav tm="0">
                                          <p:val>
                                            <p:fltVal val="0.5"/>
                                          </p:val>
                                        </p:tav>
                                        <p:tav tm="100000">
                                          <p:val>
                                            <p:strVal val="#ppt_x"/>
                                          </p:val>
                                        </p:tav>
                                      </p:tavLst>
                                    </p:anim>
                                    <p:anim calcmode="lin" valueType="num">
                                      <p:cBhvr>
                                        <p:cTn id="16" dur="500" fill="hold"/>
                                        <p:tgtEl>
                                          <p:spTgt spid="2"/>
                                        </p:tgtEl>
                                        <p:attrNameLst>
                                          <p:attrName>ppt_y</p:attrName>
                                        </p:attrNameLst>
                                      </p:cBhvr>
                                      <p:tavLst>
                                        <p:tav tm="0">
                                          <p:val>
                                            <p:fltVal val="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3" presetClass="entr" presetSubtype="36"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strVal val="(6*min(max(#ppt_w*#ppt_h,.3),1)-7.4)/-.7*#ppt_w"/>
                                          </p:val>
                                        </p:tav>
                                        <p:tav tm="100000">
                                          <p:val>
                                            <p:strVal val="#ppt_w"/>
                                          </p:val>
                                        </p:tav>
                                      </p:tavLst>
                                    </p:anim>
                                    <p:anim calcmode="lin" valueType="num">
                                      <p:cBhvr>
                                        <p:cTn id="22" dur="500" fill="hold"/>
                                        <p:tgtEl>
                                          <p:spTgt spid="5"/>
                                        </p:tgtEl>
                                        <p:attrNameLst>
                                          <p:attrName>ppt_h</p:attrName>
                                        </p:attrNameLst>
                                      </p:cBhvr>
                                      <p:tavLst>
                                        <p:tav tm="0">
                                          <p:val>
                                            <p:strVal val="(6*min(max(#ppt_w*#ppt_h,.3),1)-7.4)/-.7*#ppt_h"/>
                                          </p:val>
                                        </p:tav>
                                        <p:tav tm="100000">
                                          <p:val>
                                            <p:strVal val="#ppt_h"/>
                                          </p:val>
                                        </p:tav>
                                      </p:tavLst>
                                    </p:anim>
                                    <p:anim calcmode="lin" valueType="num">
                                      <p:cBhvr>
                                        <p:cTn id="23" dur="500" fill="hold"/>
                                        <p:tgtEl>
                                          <p:spTgt spid="5"/>
                                        </p:tgtEl>
                                        <p:attrNameLst>
                                          <p:attrName>ppt_x</p:attrName>
                                        </p:attrNameLst>
                                      </p:cBhvr>
                                      <p:tavLst>
                                        <p:tav tm="0">
                                          <p:val>
                                            <p:fltVal val="0.5"/>
                                          </p:val>
                                        </p:tav>
                                        <p:tav tm="100000">
                                          <p:val>
                                            <p:strVal val="#ppt_x"/>
                                          </p:val>
                                        </p:tav>
                                      </p:tavLst>
                                    </p:anim>
                                    <p:anim calcmode="lin" valueType="num">
                                      <p:cBhvr>
                                        <p:cTn id="24" dur="500" fill="hold"/>
                                        <p:tgtEl>
                                          <p:spTgt spid="5"/>
                                        </p:tgtEl>
                                        <p:attrNameLst>
                                          <p:attrName>ppt_y</p:attrName>
                                        </p:attrNameLst>
                                      </p:cBhvr>
                                      <p:tavLst>
                                        <p:tav tm="0">
                                          <p:val>
                                            <p:strVal val="1+(6*min(max(#ppt_w*#ppt_h,.3),1)-7.4)/-.7*#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3" presetClass="entr" presetSubtype="528"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p:cTn id="29" dur="500" fill="hold"/>
                                        <p:tgtEl>
                                          <p:spTgt spid="3"/>
                                        </p:tgtEl>
                                        <p:attrNameLst>
                                          <p:attrName>ppt_w</p:attrName>
                                        </p:attrNameLst>
                                      </p:cBhvr>
                                      <p:tavLst>
                                        <p:tav tm="0">
                                          <p:val>
                                            <p:fltVal val="0"/>
                                          </p:val>
                                        </p:tav>
                                        <p:tav tm="100000">
                                          <p:val>
                                            <p:strVal val="#ppt_w"/>
                                          </p:val>
                                        </p:tav>
                                      </p:tavLst>
                                    </p:anim>
                                    <p:anim calcmode="lin" valueType="num">
                                      <p:cBhvr>
                                        <p:cTn id="30" dur="500" fill="hold"/>
                                        <p:tgtEl>
                                          <p:spTgt spid="3"/>
                                        </p:tgtEl>
                                        <p:attrNameLst>
                                          <p:attrName>ppt_h</p:attrName>
                                        </p:attrNameLst>
                                      </p:cBhvr>
                                      <p:tavLst>
                                        <p:tav tm="0">
                                          <p:val>
                                            <p:fltVal val="0"/>
                                          </p:val>
                                        </p:tav>
                                        <p:tav tm="100000">
                                          <p:val>
                                            <p:strVal val="#ppt_h"/>
                                          </p:val>
                                        </p:tav>
                                      </p:tavLst>
                                    </p:anim>
                                    <p:anim calcmode="lin" valueType="num">
                                      <p:cBhvr>
                                        <p:cTn id="31" dur="500" fill="hold"/>
                                        <p:tgtEl>
                                          <p:spTgt spid="3"/>
                                        </p:tgtEl>
                                        <p:attrNameLst>
                                          <p:attrName>ppt_x</p:attrName>
                                        </p:attrNameLst>
                                      </p:cBhvr>
                                      <p:tavLst>
                                        <p:tav tm="0">
                                          <p:val>
                                            <p:fltVal val="0.5"/>
                                          </p:val>
                                        </p:tav>
                                        <p:tav tm="100000">
                                          <p:val>
                                            <p:strVal val="#ppt_x"/>
                                          </p:val>
                                        </p:tav>
                                      </p:tavLst>
                                    </p:anim>
                                    <p:anim calcmode="lin" valueType="num">
                                      <p:cBhvr>
                                        <p:cTn id="32" dur="500" fill="hold"/>
                                        <p:tgtEl>
                                          <p:spTgt spid="3"/>
                                        </p:tgtEl>
                                        <p:attrNameLst>
                                          <p:attrName>ppt_y</p:attrName>
                                        </p:attrNameLst>
                                      </p:cBhvr>
                                      <p:tavLst>
                                        <p:tav tm="0">
                                          <p:val>
                                            <p:fltVal val="0.5"/>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36"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strVal val="(6*min(max(#ppt_w*#ppt_h,.3),1)-7.4)/-.7*#ppt_w"/>
                                          </p:val>
                                        </p:tav>
                                        <p:tav tm="100000">
                                          <p:val>
                                            <p:strVal val="#ppt_w"/>
                                          </p:val>
                                        </p:tav>
                                      </p:tavLst>
                                    </p:anim>
                                    <p:anim calcmode="lin" valueType="num">
                                      <p:cBhvr>
                                        <p:cTn id="38" dur="500" fill="hold"/>
                                        <p:tgtEl>
                                          <p:spTgt spid="4"/>
                                        </p:tgtEl>
                                        <p:attrNameLst>
                                          <p:attrName>ppt_h</p:attrName>
                                        </p:attrNameLst>
                                      </p:cBhvr>
                                      <p:tavLst>
                                        <p:tav tm="0">
                                          <p:val>
                                            <p:strVal val="(6*min(max(#ppt_w*#ppt_h,.3),1)-7.4)/-.7*#ppt_h"/>
                                          </p:val>
                                        </p:tav>
                                        <p:tav tm="100000">
                                          <p:val>
                                            <p:strVal val="#ppt_h"/>
                                          </p:val>
                                        </p:tav>
                                      </p:tavLst>
                                    </p:anim>
                                    <p:anim calcmode="lin" valueType="num">
                                      <p:cBhvr>
                                        <p:cTn id="39" dur="500" fill="hold"/>
                                        <p:tgtEl>
                                          <p:spTgt spid="4"/>
                                        </p:tgtEl>
                                        <p:attrNameLst>
                                          <p:attrName>ppt_x</p:attrName>
                                        </p:attrNameLst>
                                      </p:cBhvr>
                                      <p:tavLst>
                                        <p:tav tm="0">
                                          <p:val>
                                            <p:fltVal val="0.5"/>
                                          </p:val>
                                        </p:tav>
                                        <p:tav tm="100000">
                                          <p:val>
                                            <p:strVal val="#ppt_x"/>
                                          </p:val>
                                        </p:tav>
                                      </p:tavLst>
                                    </p:anim>
                                    <p:anim calcmode="lin" valueType="num">
                                      <p:cBhvr>
                                        <p:cTn id="40" dur="500" fill="hold"/>
                                        <p:tgtEl>
                                          <p:spTgt spid="4"/>
                                        </p:tgtEl>
                                        <p:attrNameLst>
                                          <p:attrName>ppt_y</p:attrName>
                                        </p:attrNameLst>
                                      </p:cBhvr>
                                      <p:tavLst>
                                        <p:tav tm="0">
                                          <p:val>
                                            <p:strVal val="1+(6*min(max(#ppt_w*#ppt_h,.3),1)-7.4)/-.7*#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32" grpId="0" animBg="1"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4" name="Rectangle 14">
            <a:extLst>
              <a:ext uri="{FF2B5EF4-FFF2-40B4-BE49-F238E27FC236}">
                <a16:creationId xmlns:a16="http://schemas.microsoft.com/office/drawing/2014/main" id="{5AAC7832-0443-4EB2-B742-E39F6B07DCCF}"/>
              </a:ext>
            </a:extLst>
          </p:cNvPr>
          <p:cNvSpPr>
            <a:spLocks noChangeArrowheads="1"/>
          </p:cNvSpPr>
          <p:nvPr/>
        </p:nvSpPr>
        <p:spPr bwMode="auto">
          <a:xfrm>
            <a:off x="4724400" y="4953000"/>
            <a:ext cx="5791200" cy="1676400"/>
          </a:xfrm>
          <a:prstGeom prst="rect">
            <a:avLst/>
          </a:prstGeom>
          <a:solidFill>
            <a:schemeClr val="bg1"/>
          </a:solidFill>
          <a:ln w="57150" cmpd="thickThin">
            <a:solidFill>
              <a:schemeClr val="tx1"/>
            </a:solidFill>
            <a:miter lim="800000"/>
            <a:headEnd/>
            <a:tailEnd/>
          </a:ln>
          <a:effectLst/>
        </p:spPr>
        <p:txBody>
          <a:bodyPr anchor="ctr"/>
          <a:lstStyle/>
          <a:p>
            <a:pPr algn="ctr" defTabSz="914400" fontAlgn="base">
              <a:lnSpc>
                <a:spcPct val="80000"/>
              </a:lnSpc>
              <a:spcBef>
                <a:spcPct val="0"/>
              </a:spcBef>
              <a:spcAft>
                <a:spcPct val="0"/>
              </a:spcAft>
              <a:defRPr/>
            </a:pPr>
            <a:r>
              <a:rPr lang="es-ES_tradnl" sz="3600" b="1" dirty="0">
                <a:effectLst>
                  <a:outerShdw blurRad="38100" dist="38100" dir="2700000" algn="tl">
                    <a:srgbClr val="C0C0C0"/>
                  </a:outerShdw>
                </a:effectLst>
                <a:latin typeface="Century Gothic" pitchFamily="34" charset="0"/>
              </a:rPr>
              <a:t>Manifestaciones Cutáneas de la Lepra </a:t>
            </a:r>
          </a:p>
        </p:txBody>
      </p:sp>
      <p:grpSp>
        <p:nvGrpSpPr>
          <p:cNvPr id="2" name="Group 20">
            <a:extLst>
              <a:ext uri="{FF2B5EF4-FFF2-40B4-BE49-F238E27FC236}">
                <a16:creationId xmlns:a16="http://schemas.microsoft.com/office/drawing/2014/main" id="{DCDE964B-6C44-48A3-8D6C-F8398852C2A3}"/>
              </a:ext>
            </a:extLst>
          </p:cNvPr>
          <p:cNvGrpSpPr>
            <a:grpSpLocks/>
          </p:cNvGrpSpPr>
          <p:nvPr/>
        </p:nvGrpSpPr>
        <p:grpSpPr bwMode="auto">
          <a:xfrm>
            <a:off x="1752600" y="152400"/>
            <a:ext cx="2914650" cy="4648200"/>
            <a:chOff x="144" y="96"/>
            <a:chExt cx="1836" cy="2928"/>
          </a:xfrm>
        </p:grpSpPr>
        <p:pic>
          <p:nvPicPr>
            <p:cNvPr id="24589" name="Picture 8">
              <a:extLst>
                <a:ext uri="{FF2B5EF4-FFF2-40B4-BE49-F238E27FC236}">
                  <a16:creationId xmlns:a16="http://schemas.microsoft.com/office/drawing/2014/main" id="{F4071BDD-EC07-4791-9ABF-4999576124EA}"/>
                </a:ext>
              </a:extLst>
            </p:cNvPr>
            <p:cNvPicPr>
              <a:picLocks noChangeAspect="1" noChangeArrowheads="1"/>
            </p:cNvPicPr>
            <p:nvPr/>
          </p:nvPicPr>
          <p:blipFill>
            <a:blip r:embed="rId3">
              <a:lum bright="8000" contrast="20000"/>
              <a:extLst>
                <a:ext uri="{28A0092B-C50C-407E-A947-70E740481C1C}">
                  <a14:useLocalDpi xmlns:a14="http://schemas.microsoft.com/office/drawing/2010/main" val="0"/>
                </a:ext>
              </a:extLst>
            </a:blip>
            <a:srcRect/>
            <a:stretch>
              <a:fillRect/>
            </a:stretch>
          </p:blipFill>
          <p:spPr bwMode="auto">
            <a:xfrm>
              <a:off x="144" y="96"/>
              <a:ext cx="1836" cy="2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5" name="Rectangle 15">
              <a:extLst>
                <a:ext uri="{FF2B5EF4-FFF2-40B4-BE49-F238E27FC236}">
                  <a16:creationId xmlns:a16="http://schemas.microsoft.com/office/drawing/2014/main" id="{0006D340-B287-4E87-9403-599C23341E14}"/>
                </a:ext>
              </a:extLst>
            </p:cNvPr>
            <p:cNvSpPr>
              <a:spLocks noChangeArrowheads="1"/>
            </p:cNvSpPr>
            <p:nvPr/>
          </p:nvSpPr>
          <p:spPr bwMode="auto">
            <a:xfrm>
              <a:off x="624" y="2592"/>
              <a:ext cx="816" cy="336"/>
            </a:xfrm>
            <a:prstGeom prst="rect">
              <a:avLst/>
            </a:prstGeom>
            <a:solidFill>
              <a:schemeClr val="bg1"/>
            </a:solidFill>
            <a:ln w="9525">
              <a:solidFill>
                <a:schemeClr val="tx1"/>
              </a:solidFill>
              <a:miter lim="800000"/>
              <a:headEnd/>
              <a:tailEnd/>
            </a:ln>
            <a:effectLst>
              <a:outerShdw dist="107763" dir="2700000" algn="ctr" rotWithShape="0">
                <a:schemeClr val="bg2"/>
              </a:outerShdw>
            </a:effectLst>
          </p:spPr>
          <p:txBody>
            <a:bodyPr wrap="none" anchor="ctr"/>
            <a:lstStyle/>
            <a:p>
              <a:pPr algn="ctr" defTabSz="914400" fontAlgn="base">
                <a:spcBef>
                  <a:spcPct val="0"/>
                </a:spcBef>
                <a:spcAft>
                  <a:spcPct val="0"/>
                </a:spcAft>
                <a:defRPr/>
              </a:pPr>
              <a:r>
                <a:rPr lang="es-ES_tradnl" sz="3000" b="1">
                  <a:effectLst>
                    <a:outerShdw blurRad="38100" dist="38100" dir="2700000" algn="tl">
                      <a:srgbClr val="C0C0C0"/>
                    </a:outerShdw>
                  </a:effectLst>
                  <a:latin typeface="Arial" panose="020B0604020202020204" pitchFamily="34" charset="0"/>
                </a:rPr>
                <a:t>LI</a:t>
              </a:r>
            </a:p>
          </p:txBody>
        </p:sp>
      </p:grpSp>
      <p:grpSp>
        <p:nvGrpSpPr>
          <p:cNvPr id="3" name="Group 23">
            <a:extLst>
              <a:ext uri="{FF2B5EF4-FFF2-40B4-BE49-F238E27FC236}">
                <a16:creationId xmlns:a16="http://schemas.microsoft.com/office/drawing/2014/main" id="{13C20A7A-B02A-4E2C-AD2C-3F93C5EB3E8A}"/>
              </a:ext>
            </a:extLst>
          </p:cNvPr>
          <p:cNvGrpSpPr>
            <a:grpSpLocks/>
          </p:cNvGrpSpPr>
          <p:nvPr/>
        </p:nvGrpSpPr>
        <p:grpSpPr bwMode="auto">
          <a:xfrm>
            <a:off x="1752600" y="4876801"/>
            <a:ext cx="2857500" cy="1876425"/>
            <a:chOff x="144" y="3072"/>
            <a:chExt cx="1800" cy="1182"/>
          </a:xfrm>
        </p:grpSpPr>
        <p:pic>
          <p:nvPicPr>
            <p:cNvPr id="24587" name="Picture 11">
              <a:extLst>
                <a:ext uri="{FF2B5EF4-FFF2-40B4-BE49-F238E27FC236}">
                  <a16:creationId xmlns:a16="http://schemas.microsoft.com/office/drawing/2014/main" id="{B9A05810-CA57-4357-91F3-17564AC58E19}"/>
                </a:ext>
              </a:extLst>
            </p:cNvPr>
            <p:cNvPicPr>
              <a:picLocks noChangeAspect="1" noChangeArrowheads="1"/>
            </p:cNvPicPr>
            <p:nvPr/>
          </p:nvPicPr>
          <p:blipFill>
            <a:blip r:embed="rId4">
              <a:lum bright="8000" contrast="20000"/>
              <a:extLst>
                <a:ext uri="{28A0092B-C50C-407E-A947-70E740481C1C}">
                  <a14:useLocalDpi xmlns:a14="http://schemas.microsoft.com/office/drawing/2010/main" val="0"/>
                </a:ext>
              </a:extLst>
            </a:blip>
            <a:srcRect/>
            <a:stretch>
              <a:fillRect/>
            </a:stretch>
          </p:blipFill>
          <p:spPr bwMode="auto">
            <a:xfrm>
              <a:off x="144" y="3072"/>
              <a:ext cx="1800" cy="1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6" name="Rectangle 16">
              <a:extLst>
                <a:ext uri="{FF2B5EF4-FFF2-40B4-BE49-F238E27FC236}">
                  <a16:creationId xmlns:a16="http://schemas.microsoft.com/office/drawing/2014/main" id="{32410360-FA3A-4958-ABCF-07D49EFB76B1}"/>
                </a:ext>
              </a:extLst>
            </p:cNvPr>
            <p:cNvSpPr>
              <a:spLocks noChangeArrowheads="1"/>
            </p:cNvSpPr>
            <p:nvPr/>
          </p:nvSpPr>
          <p:spPr bwMode="auto">
            <a:xfrm>
              <a:off x="576" y="3840"/>
              <a:ext cx="816" cy="336"/>
            </a:xfrm>
            <a:prstGeom prst="rect">
              <a:avLst/>
            </a:prstGeom>
            <a:solidFill>
              <a:schemeClr val="bg1"/>
            </a:solidFill>
            <a:ln w="9525">
              <a:solidFill>
                <a:schemeClr val="tx1"/>
              </a:solidFill>
              <a:miter lim="800000"/>
              <a:headEnd/>
              <a:tailEnd/>
            </a:ln>
            <a:effectLst>
              <a:outerShdw dist="107763" dir="2700000" algn="ctr" rotWithShape="0">
                <a:schemeClr val="bg2"/>
              </a:outerShdw>
            </a:effectLst>
          </p:spPr>
          <p:txBody>
            <a:bodyPr wrap="none" anchor="ctr"/>
            <a:lstStyle/>
            <a:p>
              <a:pPr algn="ctr" defTabSz="914400" fontAlgn="base">
                <a:spcBef>
                  <a:spcPct val="0"/>
                </a:spcBef>
                <a:spcAft>
                  <a:spcPct val="0"/>
                </a:spcAft>
                <a:defRPr/>
              </a:pPr>
              <a:r>
                <a:rPr lang="es-ES_tradnl" sz="3000" b="1" dirty="0">
                  <a:effectLst>
                    <a:outerShdw blurRad="38100" dist="38100" dir="2700000" algn="tl">
                      <a:srgbClr val="C0C0C0"/>
                    </a:outerShdw>
                  </a:effectLst>
                  <a:latin typeface="Arial" panose="020B0604020202020204" pitchFamily="34" charset="0"/>
                </a:rPr>
                <a:t>LD</a:t>
              </a:r>
            </a:p>
          </p:txBody>
        </p:sp>
      </p:grpSp>
      <p:grpSp>
        <p:nvGrpSpPr>
          <p:cNvPr id="4" name="Group 22">
            <a:extLst>
              <a:ext uri="{FF2B5EF4-FFF2-40B4-BE49-F238E27FC236}">
                <a16:creationId xmlns:a16="http://schemas.microsoft.com/office/drawing/2014/main" id="{97617CB9-C687-4F1F-A79C-4C6C847D4F6F}"/>
              </a:ext>
            </a:extLst>
          </p:cNvPr>
          <p:cNvGrpSpPr>
            <a:grpSpLocks/>
          </p:cNvGrpSpPr>
          <p:nvPr/>
        </p:nvGrpSpPr>
        <p:grpSpPr bwMode="auto">
          <a:xfrm>
            <a:off x="7554914" y="152400"/>
            <a:ext cx="2884487" cy="4648200"/>
            <a:chOff x="3799" y="96"/>
            <a:chExt cx="1817" cy="2928"/>
          </a:xfrm>
        </p:grpSpPr>
        <p:pic>
          <p:nvPicPr>
            <p:cNvPr id="24585" name="Picture 9">
              <a:extLst>
                <a:ext uri="{FF2B5EF4-FFF2-40B4-BE49-F238E27FC236}">
                  <a16:creationId xmlns:a16="http://schemas.microsoft.com/office/drawing/2014/main" id="{CE77DFC4-4247-452A-9799-9D8ED3C9F57B}"/>
                </a:ext>
              </a:extLst>
            </p:cNvPr>
            <p:cNvPicPr>
              <a:picLocks noChangeAspect="1" noChangeArrowheads="1"/>
            </p:cNvPicPr>
            <p:nvPr/>
          </p:nvPicPr>
          <p:blipFill>
            <a:blip r:embed="rId5">
              <a:lum bright="8000" contrast="20000"/>
              <a:extLst>
                <a:ext uri="{28A0092B-C50C-407E-A947-70E740481C1C}">
                  <a14:useLocalDpi xmlns:a14="http://schemas.microsoft.com/office/drawing/2010/main" val="0"/>
                </a:ext>
              </a:extLst>
            </a:blip>
            <a:srcRect/>
            <a:stretch>
              <a:fillRect/>
            </a:stretch>
          </p:blipFill>
          <p:spPr bwMode="auto">
            <a:xfrm>
              <a:off x="3799" y="96"/>
              <a:ext cx="1817" cy="2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7" name="Rectangle 17">
              <a:extLst>
                <a:ext uri="{FF2B5EF4-FFF2-40B4-BE49-F238E27FC236}">
                  <a16:creationId xmlns:a16="http://schemas.microsoft.com/office/drawing/2014/main" id="{2A8F6867-F4BE-4A3B-ABC6-8D4E0B218C72}"/>
                </a:ext>
              </a:extLst>
            </p:cNvPr>
            <p:cNvSpPr>
              <a:spLocks noChangeArrowheads="1"/>
            </p:cNvSpPr>
            <p:nvPr/>
          </p:nvSpPr>
          <p:spPr bwMode="auto">
            <a:xfrm>
              <a:off x="4320" y="2592"/>
              <a:ext cx="816" cy="336"/>
            </a:xfrm>
            <a:prstGeom prst="rect">
              <a:avLst/>
            </a:prstGeom>
            <a:solidFill>
              <a:schemeClr val="bg1"/>
            </a:solidFill>
            <a:ln w="9525">
              <a:solidFill>
                <a:schemeClr val="tx1"/>
              </a:solidFill>
              <a:miter lim="800000"/>
              <a:headEnd/>
              <a:tailEnd/>
            </a:ln>
            <a:effectLst>
              <a:outerShdw dist="107763" dir="2700000" algn="ctr" rotWithShape="0">
                <a:schemeClr val="bg2"/>
              </a:outerShdw>
            </a:effectLst>
          </p:spPr>
          <p:txBody>
            <a:bodyPr wrap="none" anchor="ctr"/>
            <a:lstStyle/>
            <a:p>
              <a:pPr algn="ctr" defTabSz="914400" fontAlgn="base">
                <a:spcBef>
                  <a:spcPct val="0"/>
                </a:spcBef>
                <a:spcAft>
                  <a:spcPct val="0"/>
                </a:spcAft>
                <a:defRPr/>
              </a:pPr>
              <a:r>
                <a:rPr lang="es-ES_tradnl" sz="3000" b="1" dirty="0">
                  <a:effectLst>
                    <a:outerShdw blurRad="38100" dist="38100" dir="2700000" algn="tl">
                      <a:srgbClr val="C0C0C0"/>
                    </a:outerShdw>
                  </a:effectLst>
                  <a:latin typeface="Arial" panose="020B0604020202020204" pitchFamily="34" charset="0"/>
                </a:rPr>
                <a:t>LL</a:t>
              </a:r>
            </a:p>
          </p:txBody>
        </p:sp>
      </p:grpSp>
      <p:grpSp>
        <p:nvGrpSpPr>
          <p:cNvPr id="5" name="Group 21">
            <a:extLst>
              <a:ext uri="{FF2B5EF4-FFF2-40B4-BE49-F238E27FC236}">
                <a16:creationId xmlns:a16="http://schemas.microsoft.com/office/drawing/2014/main" id="{86094D33-85FF-4EA0-94FF-02C2A037DF9B}"/>
              </a:ext>
            </a:extLst>
          </p:cNvPr>
          <p:cNvGrpSpPr>
            <a:grpSpLocks/>
          </p:cNvGrpSpPr>
          <p:nvPr/>
        </p:nvGrpSpPr>
        <p:grpSpPr bwMode="auto">
          <a:xfrm>
            <a:off x="4768850" y="152400"/>
            <a:ext cx="2679700" cy="4648200"/>
            <a:chOff x="2044" y="96"/>
            <a:chExt cx="1688" cy="2928"/>
          </a:xfrm>
        </p:grpSpPr>
        <p:pic>
          <p:nvPicPr>
            <p:cNvPr id="24583" name="Picture 10">
              <a:extLst>
                <a:ext uri="{FF2B5EF4-FFF2-40B4-BE49-F238E27FC236}">
                  <a16:creationId xmlns:a16="http://schemas.microsoft.com/office/drawing/2014/main" id="{78A8CF14-67FF-4B99-A24C-1A92780DED72}"/>
                </a:ext>
              </a:extLst>
            </p:cNvPr>
            <p:cNvPicPr>
              <a:picLocks noChangeAspect="1" noChangeArrowheads="1"/>
            </p:cNvPicPr>
            <p:nvPr/>
          </p:nvPicPr>
          <p:blipFill>
            <a:blip r:embed="rId6">
              <a:lum bright="8000" contrast="20000"/>
              <a:extLst>
                <a:ext uri="{28A0092B-C50C-407E-A947-70E740481C1C}">
                  <a14:useLocalDpi xmlns:a14="http://schemas.microsoft.com/office/drawing/2010/main" val="0"/>
                </a:ext>
              </a:extLst>
            </a:blip>
            <a:srcRect/>
            <a:stretch>
              <a:fillRect/>
            </a:stretch>
          </p:blipFill>
          <p:spPr bwMode="auto">
            <a:xfrm>
              <a:off x="2044" y="96"/>
              <a:ext cx="1688" cy="2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8" name="Rectangle 18">
              <a:extLst>
                <a:ext uri="{FF2B5EF4-FFF2-40B4-BE49-F238E27FC236}">
                  <a16:creationId xmlns:a16="http://schemas.microsoft.com/office/drawing/2014/main" id="{ABABBFAE-531D-49C5-AE49-2997AB4F1CB3}"/>
                </a:ext>
              </a:extLst>
            </p:cNvPr>
            <p:cNvSpPr>
              <a:spLocks noChangeArrowheads="1"/>
            </p:cNvSpPr>
            <p:nvPr/>
          </p:nvSpPr>
          <p:spPr bwMode="auto">
            <a:xfrm>
              <a:off x="2496" y="2592"/>
              <a:ext cx="816" cy="336"/>
            </a:xfrm>
            <a:prstGeom prst="rect">
              <a:avLst/>
            </a:prstGeom>
            <a:solidFill>
              <a:schemeClr val="bg1"/>
            </a:solidFill>
            <a:ln w="9525">
              <a:solidFill>
                <a:schemeClr val="tx1"/>
              </a:solidFill>
              <a:miter lim="800000"/>
              <a:headEnd/>
              <a:tailEnd/>
            </a:ln>
            <a:effectLst>
              <a:outerShdw dist="107763" dir="2700000" algn="ctr" rotWithShape="0">
                <a:schemeClr val="bg2"/>
              </a:outerShdw>
            </a:effectLst>
          </p:spPr>
          <p:txBody>
            <a:bodyPr wrap="none" anchor="ctr"/>
            <a:lstStyle/>
            <a:p>
              <a:pPr algn="ctr" defTabSz="914400" fontAlgn="base">
                <a:spcBef>
                  <a:spcPct val="0"/>
                </a:spcBef>
                <a:spcAft>
                  <a:spcPct val="0"/>
                </a:spcAft>
                <a:defRPr/>
              </a:pPr>
              <a:r>
                <a:rPr lang="es-ES_tradnl" sz="3000" b="1">
                  <a:effectLst>
                    <a:outerShdw blurRad="38100" dist="38100" dir="2700000" algn="tl">
                      <a:srgbClr val="C0C0C0"/>
                    </a:outerShdw>
                  </a:effectLst>
                  <a:latin typeface="Arial" panose="020B0604020202020204" pitchFamily="34" charset="0"/>
                </a:rPr>
                <a:t>LT</a:t>
              </a: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79708"/>
    </mc:Choice>
    <mc:Fallback xmlns="">
      <p:transition spd="slow" advTm="79708"/>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Picture 13">
            <a:extLst>
              <a:ext uri="{FF2B5EF4-FFF2-40B4-BE49-F238E27FC236}">
                <a16:creationId xmlns:a16="http://schemas.microsoft.com/office/drawing/2014/main" id="{8B7C3194-0714-4746-B7E9-997F49A433B1}"/>
              </a:ext>
            </a:extLst>
          </p:cNvPr>
          <p:cNvPicPr>
            <a:picLocks noChangeAspect="1" noChangeArrowheads="1"/>
          </p:cNvPicPr>
          <p:nvPr/>
        </p:nvPicPr>
        <p:blipFill>
          <a:blip r:embed="rId3">
            <a:lum bright="4000" contrast="20000"/>
            <a:extLst>
              <a:ext uri="{28A0092B-C50C-407E-A947-70E740481C1C}">
                <a14:useLocalDpi xmlns:a14="http://schemas.microsoft.com/office/drawing/2010/main" val="0"/>
              </a:ext>
            </a:extLst>
          </a:blip>
          <a:srcRect/>
          <a:stretch>
            <a:fillRect/>
          </a:stretch>
        </p:blipFill>
        <p:spPr bwMode="auto">
          <a:xfrm>
            <a:off x="1600200" y="0"/>
            <a:ext cx="3335338" cy="5105401"/>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14">
            <a:extLst>
              <a:ext uri="{FF2B5EF4-FFF2-40B4-BE49-F238E27FC236}">
                <a16:creationId xmlns:a16="http://schemas.microsoft.com/office/drawing/2014/main" id="{BCB48667-8161-4841-B2C3-2796D5D25DF1}"/>
              </a:ext>
            </a:extLst>
          </p:cNvPr>
          <p:cNvPicPr>
            <a:picLocks noChangeAspect="1" noChangeArrowheads="1"/>
          </p:cNvPicPr>
          <p:nvPr/>
        </p:nvPicPr>
        <p:blipFill>
          <a:blip r:embed="rId4">
            <a:lum bright="4000" contrast="20000"/>
            <a:extLst>
              <a:ext uri="{28A0092B-C50C-407E-A947-70E740481C1C}">
                <a14:useLocalDpi xmlns:a14="http://schemas.microsoft.com/office/drawing/2010/main" val="0"/>
              </a:ext>
            </a:extLst>
          </a:blip>
          <a:srcRect/>
          <a:stretch>
            <a:fillRect/>
          </a:stretch>
        </p:blipFill>
        <p:spPr bwMode="auto">
          <a:xfrm>
            <a:off x="5181600" y="0"/>
            <a:ext cx="3267075" cy="5105401"/>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16">
            <a:extLst>
              <a:ext uri="{FF2B5EF4-FFF2-40B4-BE49-F238E27FC236}">
                <a16:creationId xmlns:a16="http://schemas.microsoft.com/office/drawing/2014/main" id="{45D49193-E0C4-44FB-BB4E-9DFC224E99D7}"/>
              </a:ext>
            </a:extLst>
          </p:cNvPr>
          <p:cNvPicPr>
            <a:picLocks noChangeAspect="1" noChangeArrowheads="1"/>
          </p:cNvPicPr>
          <p:nvPr/>
        </p:nvPicPr>
        <p:blipFill>
          <a:blip r:embed="rId5">
            <a:lum bright="4000" contrast="20000"/>
            <a:extLst>
              <a:ext uri="{28A0092B-C50C-407E-A947-70E740481C1C}">
                <a14:useLocalDpi xmlns:a14="http://schemas.microsoft.com/office/drawing/2010/main" val="0"/>
              </a:ext>
            </a:extLst>
          </a:blip>
          <a:srcRect/>
          <a:stretch>
            <a:fillRect/>
          </a:stretch>
        </p:blipFill>
        <p:spPr bwMode="auto">
          <a:xfrm>
            <a:off x="7886700" y="4762501"/>
            <a:ext cx="2857500" cy="2095500"/>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02" name="Rectangle 18">
            <a:extLst>
              <a:ext uri="{FF2B5EF4-FFF2-40B4-BE49-F238E27FC236}">
                <a16:creationId xmlns:a16="http://schemas.microsoft.com/office/drawing/2014/main" id="{C102428A-B7FE-470C-AE53-EC45CAC8AF5C}"/>
              </a:ext>
            </a:extLst>
          </p:cNvPr>
          <p:cNvSpPr>
            <a:spLocks noChangeArrowheads="1"/>
          </p:cNvSpPr>
          <p:nvPr/>
        </p:nvSpPr>
        <p:spPr bwMode="auto">
          <a:xfrm>
            <a:off x="1600200" y="5257800"/>
            <a:ext cx="6096000" cy="1371600"/>
          </a:xfrm>
          <a:prstGeom prst="rect">
            <a:avLst/>
          </a:prstGeom>
          <a:solidFill>
            <a:schemeClr val="bg1"/>
          </a:solidFill>
          <a:ln w="57150" cmpd="thickThin">
            <a:solidFill>
              <a:schemeClr val="tx1"/>
            </a:solidFill>
            <a:miter lim="800000"/>
            <a:headEnd/>
            <a:tailEnd/>
          </a:ln>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914400" eaLnBrk="1" fontAlgn="base" hangingPunct="1">
              <a:lnSpc>
                <a:spcPct val="80000"/>
              </a:lnSpc>
              <a:spcBef>
                <a:spcPct val="0"/>
              </a:spcBef>
              <a:spcAft>
                <a:spcPct val="0"/>
              </a:spcAft>
            </a:pPr>
            <a:r>
              <a:rPr lang="es-ES_tradnl" altLang="es-AR" sz="2400" b="1" dirty="0">
                <a:latin typeface="Calibri Light" panose="020F0302020204030204" pitchFamily="34" charset="0"/>
              </a:rPr>
              <a:t>Lepra Tuberculoide</a:t>
            </a:r>
            <a:br>
              <a:rPr lang="es-ES_tradnl" altLang="es-AR" sz="2400" b="1" dirty="0">
                <a:latin typeface="Calibri Light" panose="020F0302020204030204" pitchFamily="34" charset="0"/>
              </a:rPr>
            </a:br>
            <a:r>
              <a:rPr lang="es-ES_tradnl" altLang="es-AR" sz="2400" b="1" dirty="0">
                <a:latin typeface="Calibri Light" panose="020F0302020204030204" pitchFamily="34" charset="0"/>
              </a:rPr>
              <a:t>(</a:t>
            </a:r>
            <a:r>
              <a:rPr lang="es-ES_tradnl" altLang="es-AR" sz="2400" b="1" dirty="0" err="1">
                <a:latin typeface="Calibri Light" panose="020F0302020204030204" pitchFamily="34" charset="0"/>
              </a:rPr>
              <a:t>mitsuda</a:t>
            </a:r>
            <a:r>
              <a:rPr lang="es-ES_tradnl" altLang="es-AR" sz="2400" b="1" dirty="0">
                <a:latin typeface="Calibri Light" panose="020F0302020204030204" pitchFamily="34" charset="0"/>
              </a:rPr>
              <a:t> (+), reacción liquenoide y</a:t>
            </a:r>
            <a:br>
              <a:rPr lang="es-ES_tradnl" altLang="es-AR" sz="2400" b="1" dirty="0">
                <a:latin typeface="Calibri Light" panose="020F0302020204030204" pitchFamily="34" charset="0"/>
              </a:rPr>
            </a:br>
            <a:r>
              <a:rPr lang="es-ES_tradnl" altLang="es-AR" sz="2400" b="1" dirty="0">
                <a:latin typeface="Calibri Light" panose="020F0302020204030204" pitchFamily="34" charset="0"/>
              </a:rPr>
              <a:t>quemaduras por hipoestesia) </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42497"/>
    </mc:Choice>
    <mc:Fallback xmlns="">
      <p:transition spd="slow" advTm="242497"/>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188DD93A-E54C-4B15-B143-C907FB77B080}"/>
              </a:ext>
            </a:extLst>
          </p:cNvPr>
          <p:cNvGrpSpPr>
            <a:grpSpLocks/>
          </p:cNvGrpSpPr>
          <p:nvPr/>
        </p:nvGrpSpPr>
        <p:grpSpPr bwMode="auto">
          <a:xfrm>
            <a:off x="1524000" y="0"/>
            <a:ext cx="9144000" cy="6858000"/>
            <a:chOff x="0" y="0"/>
            <a:chExt cx="5760" cy="4320"/>
          </a:xfrm>
        </p:grpSpPr>
        <p:pic>
          <p:nvPicPr>
            <p:cNvPr id="27652" name="Picture 3">
              <a:extLst>
                <a:ext uri="{FF2B5EF4-FFF2-40B4-BE49-F238E27FC236}">
                  <a16:creationId xmlns:a16="http://schemas.microsoft.com/office/drawing/2014/main" id="{FE6A9526-E18F-404F-B080-3E22D1FB9B24}"/>
                </a:ext>
              </a:extLst>
            </p:cNvPr>
            <p:cNvPicPr>
              <a:picLocks noChangeAspect="1" noChangeArrowheads="1"/>
            </p:cNvPicPr>
            <p:nvPr/>
          </p:nvPicPr>
          <p:blipFill>
            <a:blip r:embed="rId3">
              <a:lum bright="6000" contrast="20000"/>
              <a:extLst>
                <a:ext uri="{28A0092B-C50C-407E-A947-70E740481C1C}">
                  <a14:useLocalDpi xmlns:a14="http://schemas.microsoft.com/office/drawing/2010/main" val="0"/>
                </a:ext>
              </a:extLst>
            </a:blip>
            <a:srcRect/>
            <a:stretch>
              <a:fillRect/>
            </a:stretch>
          </p:blipFill>
          <p:spPr bwMode="auto">
            <a:xfrm>
              <a:off x="2352" y="2139"/>
              <a:ext cx="3408" cy="2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2">
              <a:extLst>
                <a:ext uri="{FF2B5EF4-FFF2-40B4-BE49-F238E27FC236}">
                  <a16:creationId xmlns:a16="http://schemas.microsoft.com/office/drawing/2014/main" id="{5E7052BB-F747-4E3C-B620-F6F33D36C974}"/>
                </a:ext>
              </a:extLst>
            </p:cNvPr>
            <p:cNvPicPr>
              <a:picLocks noChangeAspect="1" noChangeArrowheads="1"/>
            </p:cNvPicPr>
            <p:nvPr/>
          </p:nvPicPr>
          <p:blipFill>
            <a:blip r:embed="rId4">
              <a:lum bright="6000" contrast="20000"/>
              <a:extLst>
                <a:ext uri="{28A0092B-C50C-407E-A947-70E740481C1C}">
                  <a14:useLocalDpi xmlns:a14="http://schemas.microsoft.com/office/drawing/2010/main" val="0"/>
                </a:ext>
              </a:extLst>
            </a:blip>
            <a:srcRect/>
            <a:stretch>
              <a:fillRect/>
            </a:stretch>
          </p:blipFill>
          <p:spPr bwMode="auto">
            <a:xfrm>
              <a:off x="0" y="0"/>
              <a:ext cx="336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1509" name="Rectangle 5">
            <a:extLst>
              <a:ext uri="{FF2B5EF4-FFF2-40B4-BE49-F238E27FC236}">
                <a16:creationId xmlns:a16="http://schemas.microsoft.com/office/drawing/2014/main" id="{5BFB134A-1D51-4936-85EC-A0C0D1BE4D38}"/>
              </a:ext>
            </a:extLst>
          </p:cNvPr>
          <p:cNvSpPr>
            <a:spLocks noChangeArrowheads="1"/>
          </p:cNvSpPr>
          <p:nvPr/>
        </p:nvSpPr>
        <p:spPr bwMode="auto">
          <a:xfrm>
            <a:off x="1676400" y="3962400"/>
            <a:ext cx="3352800" cy="2667000"/>
          </a:xfrm>
          <a:prstGeom prst="rect">
            <a:avLst/>
          </a:prstGeom>
          <a:solidFill>
            <a:schemeClr val="bg1"/>
          </a:solidFill>
          <a:ln w="57150" cmpd="thickThin">
            <a:solidFill>
              <a:schemeClr val="tx1"/>
            </a:solidFill>
            <a:miter lim="800000"/>
            <a:headEnd/>
            <a:tailEnd/>
          </a:ln>
          <a:effectLst/>
        </p:spPr>
        <p:txBody>
          <a:bodyPr anchor="ctr"/>
          <a:lstStyle/>
          <a:p>
            <a:pPr algn="ctr" defTabSz="914400" fontAlgn="base">
              <a:lnSpc>
                <a:spcPct val="80000"/>
              </a:lnSpc>
              <a:spcBef>
                <a:spcPct val="0"/>
              </a:spcBef>
              <a:spcAft>
                <a:spcPct val="0"/>
              </a:spcAft>
              <a:defRPr/>
            </a:pPr>
            <a:r>
              <a:rPr lang="es-ES_tradnl" b="1" dirty="0">
                <a:effectLst>
                  <a:outerShdw blurRad="38100" dist="38100" dir="2700000" algn="tl">
                    <a:srgbClr val="C0C0C0"/>
                  </a:outerShdw>
                </a:effectLst>
                <a:latin typeface="Century Gothic" pitchFamily="34" charset="0"/>
              </a:rPr>
              <a:t>Manos </a:t>
            </a:r>
            <a:br>
              <a:rPr lang="es-ES_tradnl" b="1" dirty="0">
                <a:effectLst>
                  <a:outerShdw blurRad="38100" dist="38100" dir="2700000" algn="tl">
                    <a:srgbClr val="C0C0C0"/>
                  </a:outerShdw>
                </a:effectLst>
                <a:latin typeface="Century Gothic" pitchFamily="34" charset="0"/>
              </a:rPr>
            </a:br>
            <a:r>
              <a:rPr lang="es-ES_tradnl" b="1" dirty="0">
                <a:effectLst>
                  <a:outerShdw blurRad="38100" dist="38100" dir="2700000" algn="tl">
                    <a:srgbClr val="C0C0C0"/>
                  </a:outerShdw>
                </a:effectLst>
                <a:latin typeface="Century Gothic" pitchFamily="34" charset="0"/>
              </a:rPr>
              <a:t>“en Garra”</a:t>
            </a:r>
            <a:br>
              <a:rPr lang="es-ES_tradnl" b="1" dirty="0">
                <a:effectLst>
                  <a:outerShdw blurRad="38100" dist="38100" dir="2700000" algn="tl">
                    <a:srgbClr val="C0C0C0"/>
                  </a:outerShdw>
                </a:effectLst>
                <a:latin typeface="Century Gothic" pitchFamily="34" charset="0"/>
              </a:rPr>
            </a:br>
            <a:br>
              <a:rPr lang="es-ES_tradnl" b="1" dirty="0">
                <a:effectLst>
                  <a:outerShdw blurRad="38100" dist="38100" dir="2700000" algn="tl">
                    <a:srgbClr val="C0C0C0"/>
                  </a:outerShdw>
                </a:effectLst>
                <a:latin typeface="Century Gothic" pitchFamily="34" charset="0"/>
              </a:rPr>
            </a:br>
            <a:r>
              <a:rPr lang="es-ES_tradnl" b="1" dirty="0">
                <a:effectLst>
                  <a:outerShdw blurRad="38100" dist="38100" dir="2700000" algn="tl">
                    <a:srgbClr val="C0C0C0"/>
                  </a:outerShdw>
                </a:effectLst>
                <a:latin typeface="Century Gothic" pitchFamily="34" charset="0"/>
              </a:rPr>
              <a:t>(Lepra </a:t>
            </a:r>
            <a:r>
              <a:rPr lang="es-ES_tradnl" b="1" dirty="0" err="1">
                <a:effectLst>
                  <a:outerShdw blurRad="38100" dist="38100" dir="2700000" algn="tl">
                    <a:srgbClr val="C0C0C0"/>
                  </a:outerShdw>
                </a:effectLst>
                <a:latin typeface="Century Gothic" pitchFamily="34" charset="0"/>
              </a:rPr>
              <a:t>Tuberculoide</a:t>
            </a:r>
            <a:r>
              <a:rPr lang="es-ES_tradnl" b="1" dirty="0">
                <a:effectLst>
                  <a:outerShdw blurRad="38100" dist="38100" dir="2700000" algn="tl">
                    <a:srgbClr val="C0C0C0"/>
                  </a:outerShdw>
                </a:effectLst>
                <a:latin typeface="Century Gothic" pitchFamily="34" charset="0"/>
              </a:rPr>
              <a:t>) </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53782"/>
    </mc:Choice>
    <mc:Fallback xmlns="">
      <p:transition spd="slow" advTm="53782"/>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Picture 5">
            <a:extLst>
              <a:ext uri="{FF2B5EF4-FFF2-40B4-BE49-F238E27FC236}">
                <a16:creationId xmlns:a16="http://schemas.microsoft.com/office/drawing/2014/main" id="{B2F91470-FF27-4CF1-9800-EC4311756F77}"/>
              </a:ext>
            </a:extLst>
          </p:cNvPr>
          <p:cNvPicPr>
            <a:picLocks noChangeAspect="1" noChangeArrowheads="1"/>
          </p:cNvPicPr>
          <p:nvPr/>
        </p:nvPicPr>
        <p:blipFill>
          <a:blip r:embed="rId2">
            <a:lum bright="8000" contrast="20000"/>
            <a:extLst>
              <a:ext uri="{28A0092B-C50C-407E-A947-70E740481C1C}">
                <a14:useLocalDpi xmlns:a14="http://schemas.microsoft.com/office/drawing/2010/main" val="0"/>
              </a:ext>
            </a:extLst>
          </a:blip>
          <a:srcRect/>
          <a:stretch>
            <a:fillRect/>
          </a:stretch>
        </p:blipFill>
        <p:spPr bwMode="auto">
          <a:xfrm>
            <a:off x="1524000" y="0"/>
            <a:ext cx="4160838" cy="6858000"/>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6">
            <a:extLst>
              <a:ext uri="{FF2B5EF4-FFF2-40B4-BE49-F238E27FC236}">
                <a16:creationId xmlns:a16="http://schemas.microsoft.com/office/drawing/2014/main" id="{F24F17FA-7D22-4189-8D08-3FDF8B15F56D}"/>
              </a:ext>
            </a:extLst>
          </p:cNvPr>
          <p:cNvPicPr>
            <a:picLocks noChangeAspect="1" noChangeArrowheads="1"/>
          </p:cNvPicPr>
          <p:nvPr/>
        </p:nvPicPr>
        <p:blipFill>
          <a:blip r:embed="rId3">
            <a:lum bright="8000" contrast="20000"/>
            <a:extLst>
              <a:ext uri="{28A0092B-C50C-407E-A947-70E740481C1C}">
                <a14:useLocalDpi xmlns:a14="http://schemas.microsoft.com/office/drawing/2010/main" val="0"/>
              </a:ext>
            </a:extLst>
          </a:blip>
          <a:srcRect/>
          <a:stretch>
            <a:fillRect/>
          </a:stretch>
        </p:blipFill>
        <p:spPr bwMode="auto">
          <a:xfrm>
            <a:off x="5715000" y="0"/>
            <a:ext cx="4953000" cy="3317875"/>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7">
            <a:extLst>
              <a:ext uri="{FF2B5EF4-FFF2-40B4-BE49-F238E27FC236}">
                <a16:creationId xmlns:a16="http://schemas.microsoft.com/office/drawing/2014/main" id="{5EA53308-5763-41B3-BBFC-FC3A91B9B1E7}"/>
              </a:ext>
            </a:extLst>
          </p:cNvPr>
          <p:cNvPicPr>
            <a:picLocks noChangeAspect="1" noChangeArrowheads="1"/>
          </p:cNvPicPr>
          <p:nvPr/>
        </p:nvPicPr>
        <p:blipFill>
          <a:blip r:embed="rId4">
            <a:lum bright="8000" contrast="20000"/>
            <a:extLst>
              <a:ext uri="{28A0092B-C50C-407E-A947-70E740481C1C}">
                <a14:useLocalDpi xmlns:a14="http://schemas.microsoft.com/office/drawing/2010/main" val="0"/>
              </a:ext>
            </a:extLst>
          </a:blip>
          <a:srcRect/>
          <a:stretch>
            <a:fillRect/>
          </a:stretch>
        </p:blipFill>
        <p:spPr bwMode="auto">
          <a:xfrm>
            <a:off x="5746750" y="3352800"/>
            <a:ext cx="2254250" cy="3505200"/>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Rectangle 8">
            <a:extLst>
              <a:ext uri="{FF2B5EF4-FFF2-40B4-BE49-F238E27FC236}">
                <a16:creationId xmlns:a16="http://schemas.microsoft.com/office/drawing/2014/main" id="{DB47D37C-C3D0-4DD1-8A39-EA97422A81C1}"/>
              </a:ext>
            </a:extLst>
          </p:cNvPr>
          <p:cNvSpPr>
            <a:spLocks noChangeArrowheads="1"/>
          </p:cNvSpPr>
          <p:nvPr/>
        </p:nvSpPr>
        <p:spPr bwMode="auto">
          <a:xfrm>
            <a:off x="8077200" y="3429000"/>
            <a:ext cx="2514600" cy="3352800"/>
          </a:xfrm>
          <a:prstGeom prst="rect">
            <a:avLst/>
          </a:prstGeom>
          <a:solidFill>
            <a:schemeClr val="bg1"/>
          </a:solidFill>
          <a:ln w="57150" cmpd="thickThin">
            <a:solidFill>
              <a:schemeClr val="tx1"/>
            </a:solidFill>
            <a:miter lim="800000"/>
            <a:headEnd/>
            <a:tailEnd/>
          </a:ln>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914400" eaLnBrk="1" fontAlgn="base" hangingPunct="1">
              <a:lnSpc>
                <a:spcPct val="80000"/>
              </a:lnSpc>
              <a:spcBef>
                <a:spcPct val="0"/>
              </a:spcBef>
              <a:spcAft>
                <a:spcPct val="0"/>
              </a:spcAft>
            </a:pPr>
            <a:r>
              <a:rPr lang="es-ES_tradnl" altLang="es-AR" sz="2800" b="1">
                <a:latin typeface="Century Gothic" panose="020B0502020202020204" pitchFamily="34" charset="0"/>
              </a:rPr>
              <a:t>Lepra Lepromatosa</a:t>
            </a:r>
            <a:br>
              <a:rPr lang="es-ES_tradnl" altLang="es-AR" sz="2800" b="1">
                <a:latin typeface="Century Gothic" panose="020B0502020202020204" pitchFamily="34" charset="0"/>
              </a:rPr>
            </a:br>
            <a:br>
              <a:rPr lang="es-ES_tradnl" altLang="es-AR" sz="2800" b="1">
                <a:latin typeface="Century Gothic" panose="020B0502020202020204" pitchFamily="34" charset="0"/>
              </a:rPr>
            </a:br>
            <a:r>
              <a:rPr lang="es-ES_tradnl" altLang="es-AR" sz="2800" b="1">
                <a:latin typeface="Century Gothic" panose="020B0502020202020204" pitchFamily="34" charset="0"/>
              </a:rPr>
              <a:t>(lepromas en cara y lóbulos de la oreja) </a:t>
            </a:r>
          </a:p>
        </p:txBody>
      </p:sp>
    </p:spTree>
  </p:cSld>
  <p:clrMapOvr>
    <a:masterClrMapping/>
  </p:clrMapOvr>
  <mc:AlternateContent xmlns:mc="http://schemas.openxmlformats.org/markup-compatibility/2006" xmlns:p14="http://schemas.microsoft.com/office/powerpoint/2010/main">
    <mc:Choice Requires="p14">
      <p:transition spd="slow" p14:dur="2000" advTm="218929"/>
    </mc:Choice>
    <mc:Fallback xmlns="">
      <p:transition spd="slow" advTm="218929"/>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a:extLst>
              <a:ext uri="{FF2B5EF4-FFF2-40B4-BE49-F238E27FC236}">
                <a16:creationId xmlns:a16="http://schemas.microsoft.com/office/drawing/2014/main" id="{49CB1B59-6DE1-4DF8-A015-C1E3F974691A}"/>
              </a:ext>
            </a:extLst>
          </p:cNvPr>
          <p:cNvPicPr>
            <a:picLocks noChangeAspect="1" noChangeArrowheads="1"/>
          </p:cNvPicPr>
          <p:nvPr/>
        </p:nvPicPr>
        <p:blipFill>
          <a:blip r:embed="rId2">
            <a:lum contrast="40000"/>
            <a:extLst>
              <a:ext uri="{28A0092B-C50C-407E-A947-70E740481C1C}">
                <a14:useLocalDpi xmlns:a14="http://schemas.microsoft.com/office/drawing/2010/main" val="0"/>
              </a:ext>
            </a:extLst>
          </a:blip>
          <a:srcRect/>
          <a:stretch>
            <a:fillRect/>
          </a:stretch>
        </p:blipFill>
        <p:spPr bwMode="auto">
          <a:xfrm>
            <a:off x="3429000" y="0"/>
            <a:ext cx="5138738" cy="6858000"/>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advTm="20644"/>
    </mc:Choice>
    <mc:Fallback xmlns="">
      <p:transition spd="slow" advTm="20644"/>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5">
            <a:extLst>
              <a:ext uri="{FF2B5EF4-FFF2-40B4-BE49-F238E27FC236}">
                <a16:creationId xmlns:a16="http://schemas.microsoft.com/office/drawing/2014/main" id="{93CF3AFB-09C4-47D3-8EBD-A580849FF622}"/>
              </a:ext>
            </a:extLst>
          </p:cNvPr>
          <p:cNvPicPr>
            <a:picLocks noChangeAspect="1" noChangeArrowheads="1"/>
          </p:cNvPicPr>
          <p:nvPr/>
        </p:nvPicPr>
        <p:blipFill>
          <a:blip r:embed="rId3">
            <a:lum bright="8000" contrast="20000"/>
            <a:extLst>
              <a:ext uri="{28A0092B-C50C-407E-A947-70E740481C1C}">
                <a14:useLocalDpi xmlns:a14="http://schemas.microsoft.com/office/drawing/2010/main" val="0"/>
              </a:ext>
            </a:extLst>
          </a:blip>
          <a:srcRect/>
          <a:stretch>
            <a:fillRect/>
          </a:stretch>
        </p:blipFill>
        <p:spPr bwMode="auto">
          <a:xfrm>
            <a:off x="1524000" y="0"/>
            <a:ext cx="4572000" cy="3001963"/>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6">
            <a:extLst>
              <a:ext uri="{FF2B5EF4-FFF2-40B4-BE49-F238E27FC236}">
                <a16:creationId xmlns:a16="http://schemas.microsoft.com/office/drawing/2014/main" id="{A6BD58A3-18F0-4A11-AD14-3803CB2ABB03}"/>
              </a:ext>
            </a:extLst>
          </p:cNvPr>
          <p:cNvPicPr>
            <a:picLocks noChangeAspect="1" noChangeArrowheads="1"/>
          </p:cNvPicPr>
          <p:nvPr/>
        </p:nvPicPr>
        <p:blipFill>
          <a:blip r:embed="rId4">
            <a:lum bright="8000" contrast="20000"/>
            <a:extLst>
              <a:ext uri="{28A0092B-C50C-407E-A947-70E740481C1C}">
                <a14:useLocalDpi xmlns:a14="http://schemas.microsoft.com/office/drawing/2010/main" val="0"/>
              </a:ext>
            </a:extLst>
          </a:blip>
          <a:srcRect/>
          <a:stretch>
            <a:fillRect/>
          </a:stretch>
        </p:blipFill>
        <p:spPr bwMode="auto">
          <a:xfrm>
            <a:off x="6172200" y="0"/>
            <a:ext cx="4495800" cy="3011488"/>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Picture 7">
            <a:extLst>
              <a:ext uri="{FF2B5EF4-FFF2-40B4-BE49-F238E27FC236}">
                <a16:creationId xmlns:a16="http://schemas.microsoft.com/office/drawing/2014/main" id="{A35F92FA-0395-48BA-A6D2-F862E454174E}"/>
              </a:ext>
            </a:extLst>
          </p:cNvPr>
          <p:cNvPicPr>
            <a:picLocks noChangeAspect="1" noChangeArrowheads="1"/>
          </p:cNvPicPr>
          <p:nvPr/>
        </p:nvPicPr>
        <p:blipFill>
          <a:blip r:embed="rId5">
            <a:lum bright="8000" contrast="20000"/>
            <a:extLst>
              <a:ext uri="{28A0092B-C50C-407E-A947-70E740481C1C}">
                <a14:useLocalDpi xmlns:a14="http://schemas.microsoft.com/office/drawing/2010/main" val="0"/>
              </a:ext>
            </a:extLst>
          </a:blip>
          <a:srcRect/>
          <a:stretch>
            <a:fillRect/>
          </a:stretch>
        </p:blipFill>
        <p:spPr bwMode="auto">
          <a:xfrm>
            <a:off x="5940425" y="3124200"/>
            <a:ext cx="2365375" cy="3657600"/>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8">
            <a:extLst>
              <a:ext uri="{FF2B5EF4-FFF2-40B4-BE49-F238E27FC236}">
                <a16:creationId xmlns:a16="http://schemas.microsoft.com/office/drawing/2014/main" id="{EEA8CFBB-0076-45A8-94BA-907E37D7565B}"/>
              </a:ext>
            </a:extLst>
          </p:cNvPr>
          <p:cNvPicPr>
            <a:picLocks noChangeAspect="1" noChangeArrowheads="1"/>
          </p:cNvPicPr>
          <p:nvPr/>
        </p:nvPicPr>
        <p:blipFill>
          <a:blip r:embed="rId6">
            <a:lum bright="8000" contrast="20000"/>
            <a:extLst>
              <a:ext uri="{28A0092B-C50C-407E-A947-70E740481C1C}">
                <a14:useLocalDpi xmlns:a14="http://schemas.microsoft.com/office/drawing/2010/main" val="0"/>
              </a:ext>
            </a:extLst>
          </a:blip>
          <a:srcRect/>
          <a:stretch>
            <a:fillRect/>
          </a:stretch>
        </p:blipFill>
        <p:spPr bwMode="auto">
          <a:xfrm>
            <a:off x="1524000" y="3124200"/>
            <a:ext cx="4343400" cy="3657600"/>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6" name="Rectangle 10">
            <a:extLst>
              <a:ext uri="{FF2B5EF4-FFF2-40B4-BE49-F238E27FC236}">
                <a16:creationId xmlns:a16="http://schemas.microsoft.com/office/drawing/2014/main" id="{641F784B-CBF3-43DC-BEF1-A71CF6F8585A}"/>
              </a:ext>
            </a:extLst>
          </p:cNvPr>
          <p:cNvSpPr>
            <a:spLocks noChangeArrowheads="1"/>
          </p:cNvSpPr>
          <p:nvPr/>
        </p:nvSpPr>
        <p:spPr bwMode="auto">
          <a:xfrm>
            <a:off x="8382000" y="3200400"/>
            <a:ext cx="2209800" cy="3505200"/>
          </a:xfrm>
          <a:prstGeom prst="rect">
            <a:avLst/>
          </a:prstGeom>
          <a:solidFill>
            <a:schemeClr val="bg1"/>
          </a:solidFill>
          <a:ln w="57150" cmpd="thickThin">
            <a:solidFill>
              <a:schemeClr val="tx1"/>
            </a:solidFill>
            <a:miter lim="800000"/>
            <a:headEnd/>
            <a:tailEnd/>
          </a:ln>
          <a:effectLst/>
        </p:spPr>
        <p:txBody>
          <a:bodyPr anchor="ctr"/>
          <a:lstStyle/>
          <a:p>
            <a:pPr algn="ctr" defTabSz="914400" fontAlgn="base">
              <a:lnSpc>
                <a:spcPct val="80000"/>
              </a:lnSpc>
              <a:spcBef>
                <a:spcPct val="0"/>
              </a:spcBef>
              <a:spcAft>
                <a:spcPct val="0"/>
              </a:spcAft>
              <a:defRPr/>
            </a:pPr>
            <a:r>
              <a:rPr lang="es-ES_tradnl" sz="2400" b="1" dirty="0">
                <a:effectLst>
                  <a:outerShdw blurRad="38100" dist="38100" dir="2700000" algn="tl">
                    <a:srgbClr val="C0C0C0"/>
                  </a:outerShdw>
                </a:effectLst>
                <a:latin typeface="Century Gothic" pitchFamily="34" charset="0"/>
              </a:rPr>
              <a:t>Lepra </a:t>
            </a:r>
            <a:r>
              <a:rPr lang="es-ES_tradnl" sz="2400" b="1" dirty="0" err="1">
                <a:effectLst>
                  <a:outerShdw blurRad="38100" dist="38100" dir="2700000" algn="tl">
                    <a:srgbClr val="C0C0C0"/>
                  </a:outerShdw>
                </a:effectLst>
                <a:latin typeface="Century Gothic" pitchFamily="34" charset="0"/>
              </a:rPr>
              <a:t>Lepromatosa</a:t>
            </a:r>
            <a:r>
              <a:rPr lang="es-ES_tradnl" sz="2400" b="1" dirty="0">
                <a:effectLst>
                  <a:outerShdw blurRad="38100" dist="38100" dir="2700000" algn="tl">
                    <a:srgbClr val="C0C0C0"/>
                  </a:outerShdw>
                </a:effectLst>
                <a:latin typeface="Century Gothic" pitchFamily="34" charset="0"/>
              </a:rPr>
              <a:t> </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41901"/>
    </mc:Choice>
    <mc:Fallback xmlns="">
      <p:transition spd="slow" advTm="141901"/>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4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6"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E99D25-678D-44A7-ADF3-B95D84F2D401}"/>
              </a:ext>
            </a:extLst>
          </p:cNvPr>
          <p:cNvSpPr>
            <a:spLocks noGrp="1"/>
          </p:cNvSpPr>
          <p:nvPr>
            <p:ph type="title"/>
          </p:nvPr>
        </p:nvSpPr>
        <p:spPr>
          <a:xfrm>
            <a:off x="365760" y="0"/>
            <a:ext cx="11430000" cy="6714309"/>
          </a:xfrm>
        </p:spPr>
        <p:txBody>
          <a:bodyPr>
            <a:normAutofit fontScale="90000"/>
          </a:bodyPr>
          <a:lstStyle/>
          <a:p>
            <a:pPr algn="ctr"/>
            <a:r>
              <a:rPr lang="es-AR" dirty="0"/>
              <a:t>La inflamación crónica es </a:t>
            </a:r>
            <a:r>
              <a:rPr lang="es-AR" b="1" dirty="0">
                <a:solidFill>
                  <a:srgbClr val="FF0000"/>
                </a:solidFill>
              </a:rPr>
              <a:t>específica</a:t>
            </a:r>
            <a:r>
              <a:rPr lang="es-AR" dirty="0"/>
              <a:t> frente a NOXAS de </a:t>
            </a:r>
            <a:r>
              <a:rPr lang="es-AR" dirty="0">
                <a:solidFill>
                  <a:srgbClr val="FF0000"/>
                </a:solidFill>
              </a:rPr>
              <a:t>vida intracelular</a:t>
            </a:r>
            <a:r>
              <a:rPr lang="es-AR" dirty="0"/>
              <a:t>, </a:t>
            </a:r>
            <a:r>
              <a:rPr lang="es-AR" dirty="0">
                <a:solidFill>
                  <a:srgbClr val="FF0000"/>
                </a:solidFill>
              </a:rPr>
              <a:t>baja digeribilidad y baja virulencia</a:t>
            </a:r>
            <a:r>
              <a:rPr lang="es-AR" dirty="0"/>
              <a:t>. También se desarrolla en algunas enfermedades autoinmunes (Crohn por </a:t>
            </a:r>
            <a:r>
              <a:rPr lang="es-AR" dirty="0" err="1"/>
              <a:t>ej</a:t>
            </a:r>
            <a:r>
              <a:rPr lang="es-AR" dirty="0"/>
              <a:t>).</a:t>
            </a:r>
            <a:br>
              <a:rPr lang="es-AR" dirty="0"/>
            </a:br>
            <a:br>
              <a:rPr lang="es-AR" dirty="0"/>
            </a:br>
            <a:r>
              <a:rPr lang="es-AR" dirty="0"/>
              <a:t>Lo que hace específica a la respuesta es el patrón histopatológico </a:t>
            </a:r>
            <a:r>
              <a:rPr lang="es-AR" dirty="0">
                <a:solidFill>
                  <a:srgbClr val="FF0000"/>
                </a:solidFill>
              </a:rPr>
              <a:t>característico de la enfermedad, que puede (en ocasiones) indicar la </a:t>
            </a:r>
            <a:r>
              <a:rPr lang="es-AR" b="1" dirty="0">
                <a:solidFill>
                  <a:srgbClr val="FF0000"/>
                </a:solidFill>
              </a:rPr>
              <a:t>ETIOLOGÍA</a:t>
            </a:r>
            <a:r>
              <a:rPr lang="es-AR" dirty="0">
                <a:solidFill>
                  <a:srgbClr val="FF0000"/>
                </a:solidFill>
              </a:rPr>
              <a:t> de la misma</a:t>
            </a:r>
            <a:r>
              <a:rPr lang="es-AR" dirty="0"/>
              <a:t>.</a:t>
            </a:r>
          </a:p>
        </p:txBody>
      </p:sp>
    </p:spTree>
    <p:extLst>
      <p:ext uri="{BB962C8B-B14F-4D97-AF65-F5344CB8AC3E}">
        <p14:creationId xmlns:p14="http://schemas.microsoft.com/office/powerpoint/2010/main" val="3766269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Users\C\Desktop\Lepra\L.lepromatosa\B-SL-5854-12-03.jpg">
            <a:extLst>
              <a:ext uri="{FF2B5EF4-FFF2-40B4-BE49-F238E27FC236}">
                <a16:creationId xmlns:a16="http://schemas.microsoft.com/office/drawing/2014/main" id="{B933C505-CA66-4086-8172-EDBF550F2D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260351"/>
            <a:ext cx="5008563" cy="6264275"/>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4" descr="C:\Users\C\Desktop\Lepra\L.lepromatosa\B-SL-5854-12-06.jpg">
            <a:extLst>
              <a:ext uri="{FF2B5EF4-FFF2-40B4-BE49-F238E27FC236}">
                <a16:creationId xmlns:a16="http://schemas.microsoft.com/office/drawing/2014/main" id="{6DBD02D3-8689-4CD6-A061-B916971886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3701" y="1052513"/>
            <a:ext cx="3871913" cy="482441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a:extLst>
              <a:ext uri="{FF2B5EF4-FFF2-40B4-BE49-F238E27FC236}">
                <a16:creationId xmlns:a16="http://schemas.microsoft.com/office/drawing/2014/main" id="{7E242B51-B13B-4EEE-AA60-3DD65C73A9FB}"/>
              </a:ext>
            </a:extLst>
          </p:cNvPr>
          <p:cNvSpPr/>
          <p:nvPr/>
        </p:nvSpPr>
        <p:spPr>
          <a:xfrm>
            <a:off x="7391400" y="6021388"/>
            <a:ext cx="2520950" cy="620712"/>
          </a:xfrm>
          <a:prstGeom prst="rect">
            <a:avLst/>
          </a:prstGeom>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r>
              <a:rPr lang="es-AR" sz="2400" b="1" dirty="0">
                <a:solidFill>
                  <a:prstClr val="white"/>
                </a:solidFill>
                <a:latin typeface="Calibri"/>
              </a:rPr>
              <a:t>UNNA</a:t>
            </a:r>
          </a:p>
        </p:txBody>
      </p:sp>
    </p:spTree>
  </p:cSld>
  <p:clrMapOvr>
    <a:masterClrMapping/>
  </p:clrMapOvr>
  <mc:AlternateContent xmlns:mc="http://schemas.openxmlformats.org/markup-compatibility/2006" xmlns:p14="http://schemas.microsoft.com/office/powerpoint/2010/main">
    <mc:Choice Requires="p14">
      <p:transition spd="slow" p14:dur="2000" advTm="65153"/>
    </mc:Choice>
    <mc:Fallback xmlns="">
      <p:transition spd="slow" advTm="65153"/>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Users\C\Desktop\Lepra\L.lepromatosa\B-SL-5854-12-07.jpg">
            <a:extLst>
              <a:ext uri="{FF2B5EF4-FFF2-40B4-BE49-F238E27FC236}">
                <a16:creationId xmlns:a16="http://schemas.microsoft.com/office/drawing/2014/main" id="{84D66A87-0A4C-476D-AF3C-290891271C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4675" y="0"/>
            <a:ext cx="8572500" cy="6858000"/>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advTm="40420"/>
    </mc:Choice>
    <mc:Fallback xmlns="">
      <p:transition spd="slow" advTm="4042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Users\C\Desktop\Lepra\L.lepromatosa\B-SL-5854-12-06.jpg">
            <a:extLst>
              <a:ext uri="{FF2B5EF4-FFF2-40B4-BE49-F238E27FC236}">
                <a16:creationId xmlns:a16="http://schemas.microsoft.com/office/drawing/2014/main" id="{AB1A2657-2466-4A27-8436-971EAFA9B1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0" y="404814"/>
            <a:ext cx="4103688" cy="5121275"/>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4" descr="C:\Users\C\Desktop\Lepra\L.lepromatosa\B-SL-5854-12-09.jpg">
            <a:extLst>
              <a:ext uri="{FF2B5EF4-FFF2-40B4-BE49-F238E27FC236}">
                <a16:creationId xmlns:a16="http://schemas.microsoft.com/office/drawing/2014/main" id="{E8D6A955-FB4D-40A1-8008-B90450F3AB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4564" y="333375"/>
            <a:ext cx="4194175" cy="5232400"/>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advTm="8270"/>
    </mc:Choice>
    <mc:Fallback xmlns="">
      <p:transition spd="slow" advTm="827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C:\Users\C\Desktop\Lepra\L.lepromatosa\B-SL-5854-12-10.jpg">
            <a:extLst>
              <a:ext uri="{FF2B5EF4-FFF2-40B4-BE49-F238E27FC236}">
                <a16:creationId xmlns:a16="http://schemas.microsoft.com/office/drawing/2014/main" id="{35DEBD06-BF2D-43D9-8BB7-1910CC994C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1" y="0"/>
            <a:ext cx="8569325" cy="6858000"/>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advTm="26077"/>
    </mc:Choice>
    <mc:Fallback xmlns="">
      <p:transition spd="slow" advTm="26077"/>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s://static.labmedica.es/images/stories/articles/article_images/2015-04-15/RLJ088.jpg">
            <a:extLst>
              <a:ext uri="{FF2B5EF4-FFF2-40B4-BE49-F238E27FC236}">
                <a16:creationId xmlns:a16="http://schemas.microsoft.com/office/drawing/2014/main" id="{8A96F1BA-1F77-42D7-9770-947217A3F61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18000"/>
                    </a14:imgEffect>
                    <a14:imgEffect>
                      <a14:brightnessContrast bright="13000" contrast="14000"/>
                    </a14:imgEffect>
                  </a14:imgLayer>
                </a14:imgProps>
              </a:ext>
              <a:ext uri="{28A0092B-C50C-407E-A947-70E740481C1C}">
                <a14:useLocalDpi xmlns:a14="http://schemas.microsoft.com/office/drawing/2010/main" val="0"/>
              </a:ext>
            </a:extLst>
          </a:blip>
          <a:srcRect/>
          <a:stretch>
            <a:fillRect/>
          </a:stretch>
        </p:blipFill>
        <p:spPr bwMode="auto">
          <a:xfrm>
            <a:off x="1524001" y="549275"/>
            <a:ext cx="9134475" cy="5975350"/>
          </a:xfrm>
          <a:prstGeom prst="rect">
            <a:avLst/>
          </a:prstGeom>
          <a:noFill/>
          <a:ln>
            <a:noFill/>
          </a:ln>
          <a:effectLst>
            <a:softEdge rad="1270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advTm="68102"/>
    </mc:Choice>
    <mc:Fallback xmlns="">
      <p:transition spd="slow" advTm="68102"/>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320"/>
        <p:cNvGrpSpPr/>
        <p:nvPr/>
      </p:nvGrpSpPr>
      <p:grpSpPr>
        <a:xfrm>
          <a:off x="0" y="0"/>
          <a:ext cx="0" cy="0"/>
          <a:chOff x="0" y="0"/>
          <a:chExt cx="0" cy="0"/>
        </a:xfrm>
      </p:grpSpPr>
      <p:sp>
        <p:nvSpPr>
          <p:cNvPr id="1321" name="Google Shape;1321;p180"/>
          <p:cNvSpPr/>
          <p:nvPr/>
        </p:nvSpPr>
        <p:spPr>
          <a:xfrm>
            <a:off x="2038350" y="1008063"/>
            <a:ext cx="8172450" cy="4630737"/>
          </a:xfrm>
          <a:prstGeom prst="bevel">
            <a:avLst>
              <a:gd name="adj" fmla="val 12500"/>
            </a:avLst>
          </a:prstGeom>
          <a:solidFill>
            <a:schemeClr val="dk1"/>
          </a:solidFill>
          <a:ln w="9525" cap="flat" cmpd="sng">
            <a:solidFill>
              <a:schemeClr val="lt1"/>
            </a:solidFill>
            <a:prstDash val="solid"/>
            <a:miter lim="800000"/>
            <a:headEnd type="none" w="sm" len="sm"/>
            <a:tailEnd type="none" w="sm" len="sm"/>
          </a:ln>
        </p:spPr>
        <p:txBody>
          <a:bodyPr spcFirstLastPara="1" wrap="square" lIns="18000" tIns="10800" rIns="18000" bIns="10800" anchor="ctr" anchorCtr="0">
            <a:noAutofit/>
          </a:bodyPr>
          <a:lstStyle/>
          <a:p>
            <a:pPr algn="ctr" defTabSz="914400">
              <a:buClr>
                <a:srgbClr val="FFFFFF"/>
              </a:buClr>
              <a:buSzPts val="10000"/>
              <a:defRPr/>
            </a:pPr>
            <a:r>
              <a:rPr lang="en-US" sz="10000" b="1" kern="0">
                <a:solidFill>
                  <a:srgbClr val="FFFFFF"/>
                </a:solidFill>
                <a:latin typeface="Arial"/>
                <a:ea typeface="Arial"/>
                <a:cs typeface="Arial"/>
                <a:sym typeface="Arial"/>
              </a:rPr>
              <a:t>Asma </a:t>
            </a:r>
            <a:endParaRPr sz="1400" kern="0">
              <a:solidFill>
                <a:srgbClr val="000000"/>
              </a:solidFill>
              <a:latin typeface="Arial"/>
              <a:cs typeface="Arial"/>
              <a:sym typeface="Arial"/>
            </a:endParaRPr>
          </a:p>
          <a:p>
            <a:pPr algn="ctr" defTabSz="914400">
              <a:buClr>
                <a:srgbClr val="FFFFFF"/>
              </a:buClr>
              <a:buSzPts val="10000"/>
              <a:defRPr/>
            </a:pPr>
            <a:r>
              <a:rPr lang="en-US" sz="10000" b="1" kern="0">
                <a:solidFill>
                  <a:srgbClr val="FFFFFF"/>
                </a:solidFill>
                <a:latin typeface="Arial"/>
                <a:ea typeface="Arial"/>
                <a:cs typeface="Arial"/>
                <a:sym typeface="Arial"/>
              </a:rPr>
              <a:t>bronquial</a:t>
            </a:r>
            <a:endParaRPr sz="1400" kern="0">
              <a:solidFill>
                <a:srgbClr val="000000"/>
              </a:solidFill>
              <a:latin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206"/>
        <p:cNvGrpSpPr/>
        <p:nvPr/>
      </p:nvGrpSpPr>
      <p:grpSpPr>
        <a:xfrm>
          <a:off x="0" y="0"/>
          <a:ext cx="0" cy="0"/>
          <a:chOff x="0" y="0"/>
          <a:chExt cx="0" cy="0"/>
        </a:xfrm>
      </p:grpSpPr>
      <p:sp>
        <p:nvSpPr>
          <p:cNvPr id="2207" name="Google Shape;2207;p199"/>
          <p:cNvSpPr txBox="1"/>
          <p:nvPr/>
        </p:nvSpPr>
        <p:spPr>
          <a:xfrm>
            <a:off x="1979613" y="274637"/>
            <a:ext cx="8226425" cy="715962"/>
          </a:xfrm>
          <a:prstGeom prst="rect">
            <a:avLst/>
          </a:prstGeom>
          <a:noFill/>
          <a:ln>
            <a:noFill/>
          </a:ln>
        </p:spPr>
        <p:txBody>
          <a:bodyPr spcFirstLastPara="1" wrap="square" lIns="91425" tIns="45700" rIns="91425" bIns="45700" anchor="t" anchorCtr="0">
            <a:noAutofit/>
          </a:bodyPr>
          <a:lstStyle/>
          <a:p>
            <a:pPr algn="ctr" defTabSz="914400">
              <a:buClr>
                <a:srgbClr val="FFFF00"/>
              </a:buClr>
              <a:buSzPts val="3600"/>
              <a:defRPr/>
            </a:pPr>
            <a:r>
              <a:rPr lang="en-US" sz="3600" kern="0" dirty="0" err="1">
                <a:latin typeface="Arial Black"/>
                <a:ea typeface="Arial Black"/>
                <a:cs typeface="Arial Black"/>
                <a:sym typeface="Arial Black"/>
              </a:rPr>
              <a:t>Definición</a:t>
            </a:r>
            <a:r>
              <a:rPr lang="en-US" sz="3600" kern="0" dirty="0">
                <a:latin typeface="Arial Black"/>
                <a:ea typeface="Arial Black"/>
                <a:cs typeface="Arial Black"/>
                <a:sym typeface="Arial Black"/>
              </a:rPr>
              <a:t> de Asma</a:t>
            </a:r>
            <a:endParaRPr sz="1400" kern="0" dirty="0">
              <a:latin typeface="Arial"/>
              <a:cs typeface="Arial"/>
              <a:sym typeface="Arial"/>
            </a:endParaRPr>
          </a:p>
        </p:txBody>
      </p:sp>
      <p:sp>
        <p:nvSpPr>
          <p:cNvPr id="2208" name="Google Shape;2208;p199"/>
          <p:cNvSpPr txBox="1"/>
          <p:nvPr/>
        </p:nvSpPr>
        <p:spPr>
          <a:xfrm>
            <a:off x="1768475" y="1104900"/>
            <a:ext cx="8655050" cy="5295900"/>
          </a:xfrm>
          <a:prstGeom prst="rect">
            <a:avLst/>
          </a:prstGeom>
          <a:noFill/>
          <a:ln>
            <a:noFill/>
          </a:ln>
        </p:spPr>
        <p:txBody>
          <a:bodyPr spcFirstLastPara="1" wrap="square" lIns="91425" tIns="45700" rIns="91425" bIns="45700" anchor="t" anchorCtr="0">
            <a:noAutofit/>
          </a:bodyPr>
          <a:lstStyle/>
          <a:p>
            <a:pPr marL="566737" indent="-457199" defTabSz="914400">
              <a:buClr>
                <a:srgbClr val="00B0F0"/>
              </a:buClr>
              <a:buSzPts val="2800"/>
              <a:buFont typeface="Noto Sans Symbols"/>
              <a:buChar char="❖"/>
              <a:defRPr/>
            </a:pPr>
            <a:r>
              <a:rPr lang="en-US" sz="2800" kern="0" dirty="0">
                <a:latin typeface="Arial"/>
                <a:ea typeface="Arial"/>
                <a:cs typeface="Arial"/>
                <a:sym typeface="Arial"/>
              </a:rPr>
              <a:t>El Asma es un </a:t>
            </a:r>
            <a:r>
              <a:rPr lang="en-US" sz="2800" kern="0" dirty="0" err="1">
                <a:latin typeface="Arial"/>
                <a:ea typeface="Arial"/>
                <a:cs typeface="Arial"/>
                <a:sym typeface="Arial"/>
              </a:rPr>
              <a:t>desorden</a:t>
            </a:r>
            <a:r>
              <a:rPr lang="en-US" sz="2800" kern="0" dirty="0">
                <a:latin typeface="Arial"/>
                <a:ea typeface="Arial"/>
                <a:cs typeface="Arial"/>
                <a:sym typeface="Arial"/>
              </a:rPr>
              <a:t> </a:t>
            </a:r>
            <a:r>
              <a:rPr lang="en-US" sz="2800" b="1" kern="0" dirty="0" err="1">
                <a:latin typeface="Arial"/>
                <a:ea typeface="Arial"/>
                <a:cs typeface="Arial"/>
                <a:sym typeface="Arial"/>
              </a:rPr>
              <a:t>inflamatorio</a:t>
            </a:r>
            <a:r>
              <a:rPr lang="en-US" sz="2800" kern="0" dirty="0">
                <a:latin typeface="Arial"/>
                <a:ea typeface="Arial"/>
                <a:cs typeface="Arial"/>
                <a:sym typeface="Arial"/>
              </a:rPr>
              <a:t> </a:t>
            </a:r>
            <a:r>
              <a:rPr lang="en-US" sz="2800" kern="0" dirty="0" err="1">
                <a:latin typeface="Arial"/>
                <a:ea typeface="Arial"/>
                <a:cs typeface="Arial"/>
                <a:sym typeface="Arial"/>
              </a:rPr>
              <a:t>crónico</a:t>
            </a:r>
            <a:r>
              <a:rPr lang="en-US" sz="2800" kern="0" dirty="0">
                <a:latin typeface="Arial"/>
                <a:ea typeface="Arial"/>
                <a:cs typeface="Arial"/>
                <a:sym typeface="Arial"/>
              </a:rPr>
              <a:t> de las </a:t>
            </a:r>
            <a:r>
              <a:rPr lang="en-US" sz="2800" kern="0" dirty="0" err="1">
                <a:latin typeface="Arial"/>
                <a:ea typeface="Arial"/>
                <a:cs typeface="Arial"/>
                <a:sym typeface="Arial"/>
              </a:rPr>
              <a:t>vías</a:t>
            </a:r>
            <a:r>
              <a:rPr lang="en-US" sz="2800" kern="0" dirty="0">
                <a:latin typeface="Arial"/>
                <a:ea typeface="Arial"/>
                <a:cs typeface="Arial"/>
                <a:sym typeface="Arial"/>
              </a:rPr>
              <a:t> </a:t>
            </a:r>
            <a:r>
              <a:rPr lang="en-US" sz="2800" kern="0" dirty="0" err="1">
                <a:latin typeface="Arial"/>
                <a:ea typeface="Arial"/>
                <a:cs typeface="Arial"/>
                <a:sym typeface="Arial"/>
              </a:rPr>
              <a:t>aéreas</a:t>
            </a:r>
            <a:r>
              <a:rPr lang="en-US" sz="2800" kern="0" dirty="0">
                <a:latin typeface="Arial"/>
                <a:ea typeface="Arial"/>
                <a:cs typeface="Arial"/>
                <a:sym typeface="Arial"/>
              </a:rPr>
              <a:t> (</a:t>
            </a:r>
            <a:r>
              <a:rPr lang="en-US" sz="2800" kern="0" dirty="0" err="1">
                <a:latin typeface="Arial"/>
                <a:ea typeface="Arial"/>
                <a:cs typeface="Arial"/>
                <a:sym typeface="Arial"/>
              </a:rPr>
              <a:t>alérgico</a:t>
            </a:r>
            <a:r>
              <a:rPr lang="en-US" sz="2800" kern="0" dirty="0">
                <a:latin typeface="Arial"/>
                <a:ea typeface="Arial"/>
                <a:cs typeface="Arial"/>
                <a:sym typeface="Arial"/>
              </a:rPr>
              <a:t> o no) </a:t>
            </a:r>
            <a:r>
              <a:rPr lang="en-US" sz="2800" kern="0" dirty="0" err="1">
                <a:latin typeface="Arial"/>
                <a:ea typeface="Arial"/>
                <a:cs typeface="Arial"/>
                <a:sym typeface="Arial"/>
              </a:rPr>
              <a:t>en</a:t>
            </a:r>
            <a:r>
              <a:rPr lang="en-US" sz="2800" kern="0" dirty="0">
                <a:latin typeface="Arial"/>
                <a:ea typeface="Arial"/>
                <a:cs typeface="Arial"/>
                <a:sym typeface="Arial"/>
              </a:rPr>
              <a:t> el que </a:t>
            </a:r>
            <a:r>
              <a:rPr lang="en-US" sz="2800" kern="0" dirty="0" err="1">
                <a:latin typeface="Arial"/>
                <a:ea typeface="Arial"/>
                <a:cs typeface="Arial"/>
                <a:sym typeface="Arial"/>
              </a:rPr>
              <a:t>diversas</a:t>
            </a:r>
            <a:r>
              <a:rPr lang="en-US" sz="2800" kern="0" dirty="0">
                <a:latin typeface="Arial"/>
                <a:ea typeface="Arial"/>
                <a:cs typeface="Arial"/>
                <a:sym typeface="Arial"/>
              </a:rPr>
              <a:t> </a:t>
            </a:r>
            <a:r>
              <a:rPr lang="en-US" sz="2800" kern="0" dirty="0" err="1">
                <a:latin typeface="Arial"/>
                <a:ea typeface="Arial"/>
                <a:cs typeface="Arial"/>
                <a:sym typeface="Arial"/>
              </a:rPr>
              <a:t>células</a:t>
            </a:r>
            <a:r>
              <a:rPr lang="en-US" sz="2800" kern="0" dirty="0">
                <a:latin typeface="Arial"/>
                <a:ea typeface="Arial"/>
                <a:cs typeface="Arial"/>
                <a:sym typeface="Arial"/>
              </a:rPr>
              <a:t> (</a:t>
            </a:r>
            <a:r>
              <a:rPr lang="en-US" sz="2800" kern="0" dirty="0" err="1">
                <a:latin typeface="Arial"/>
                <a:ea typeface="Arial"/>
                <a:cs typeface="Arial"/>
                <a:sym typeface="Arial"/>
              </a:rPr>
              <a:t>Eo</a:t>
            </a:r>
            <a:r>
              <a:rPr lang="en-US" sz="2800" kern="0" dirty="0">
                <a:latin typeface="Arial"/>
                <a:ea typeface="Arial"/>
                <a:cs typeface="Arial"/>
                <a:sym typeface="Arial"/>
              </a:rPr>
              <a:t>, T, MC)  y </a:t>
            </a:r>
            <a:r>
              <a:rPr lang="en-US" sz="2800" kern="0" dirty="0" err="1">
                <a:latin typeface="Arial"/>
                <a:ea typeface="Arial"/>
                <a:cs typeface="Arial"/>
                <a:sym typeface="Arial"/>
              </a:rPr>
              <a:t>mediadores</a:t>
            </a:r>
            <a:r>
              <a:rPr lang="en-US" sz="2800" kern="0" dirty="0">
                <a:latin typeface="Arial"/>
                <a:ea typeface="Arial"/>
                <a:cs typeface="Arial"/>
                <a:sym typeface="Arial"/>
              </a:rPr>
              <a:t> </a:t>
            </a:r>
            <a:r>
              <a:rPr lang="en-US" sz="2800" kern="0" dirty="0" err="1">
                <a:latin typeface="Arial"/>
                <a:ea typeface="Arial"/>
                <a:cs typeface="Arial"/>
                <a:sym typeface="Arial"/>
              </a:rPr>
              <a:t>celulares</a:t>
            </a:r>
            <a:r>
              <a:rPr lang="en-US" sz="2800" kern="0" dirty="0">
                <a:latin typeface="Arial"/>
                <a:ea typeface="Arial"/>
                <a:cs typeface="Arial"/>
                <a:sym typeface="Arial"/>
              </a:rPr>
              <a:t> </a:t>
            </a:r>
            <a:r>
              <a:rPr lang="en-US" sz="2800" kern="0" dirty="0" err="1">
                <a:latin typeface="Arial"/>
                <a:ea typeface="Arial"/>
                <a:cs typeface="Arial"/>
                <a:sym typeface="Arial"/>
              </a:rPr>
              <a:t>juegan</a:t>
            </a:r>
            <a:r>
              <a:rPr lang="en-US" sz="2800" kern="0" dirty="0">
                <a:latin typeface="Arial"/>
                <a:ea typeface="Arial"/>
                <a:cs typeface="Arial"/>
                <a:sym typeface="Arial"/>
              </a:rPr>
              <a:t> un </a:t>
            </a:r>
            <a:r>
              <a:rPr lang="en-US" sz="2800" kern="0" dirty="0" err="1">
                <a:latin typeface="Arial"/>
                <a:ea typeface="Arial"/>
                <a:cs typeface="Arial"/>
                <a:sym typeface="Arial"/>
              </a:rPr>
              <a:t>papel</a:t>
            </a:r>
            <a:r>
              <a:rPr lang="en-US" sz="2800" kern="0" dirty="0">
                <a:latin typeface="Arial"/>
                <a:ea typeface="Arial"/>
                <a:cs typeface="Arial"/>
                <a:sym typeface="Arial"/>
              </a:rPr>
              <a:t>. </a:t>
            </a:r>
            <a:endParaRPr sz="1400" kern="0" dirty="0">
              <a:latin typeface="Arial"/>
              <a:cs typeface="Arial"/>
              <a:sym typeface="Arial"/>
            </a:endParaRPr>
          </a:p>
          <a:p>
            <a:pPr marL="566737" indent="-457199" defTabSz="914400">
              <a:spcBef>
                <a:spcPts val="560"/>
              </a:spcBef>
              <a:buClr>
                <a:srgbClr val="00B0F0"/>
              </a:buClr>
              <a:buSzPts val="2800"/>
              <a:buFont typeface="Noto Sans Symbols"/>
              <a:buChar char="❖"/>
              <a:defRPr/>
            </a:pPr>
            <a:r>
              <a:rPr lang="en-US" sz="2800" kern="0" dirty="0">
                <a:latin typeface="Arial"/>
                <a:ea typeface="Arial"/>
                <a:cs typeface="Arial"/>
                <a:sym typeface="Arial"/>
              </a:rPr>
              <a:t>El Asma es una </a:t>
            </a:r>
            <a:r>
              <a:rPr lang="en-US" sz="2800" kern="0" dirty="0" err="1">
                <a:latin typeface="Arial"/>
                <a:ea typeface="Arial"/>
                <a:cs typeface="Arial"/>
                <a:sym typeface="Arial"/>
              </a:rPr>
              <a:t>enfermedad</a:t>
            </a:r>
            <a:r>
              <a:rPr lang="en-US" sz="2800" kern="0" dirty="0">
                <a:latin typeface="Arial"/>
                <a:ea typeface="Arial"/>
                <a:cs typeface="Arial"/>
                <a:sym typeface="Arial"/>
              </a:rPr>
              <a:t> </a:t>
            </a:r>
            <a:r>
              <a:rPr lang="en-US" sz="2800" b="1" kern="0" dirty="0" err="1">
                <a:latin typeface="Arial"/>
                <a:ea typeface="Arial"/>
                <a:cs typeface="Arial"/>
                <a:sym typeface="Arial"/>
              </a:rPr>
              <a:t>heterogénea</a:t>
            </a:r>
            <a:r>
              <a:rPr lang="en-US" sz="2800" kern="0" dirty="0">
                <a:latin typeface="Arial"/>
                <a:ea typeface="Arial"/>
                <a:cs typeface="Arial"/>
                <a:sym typeface="Arial"/>
              </a:rPr>
              <a:t> </a:t>
            </a:r>
            <a:r>
              <a:rPr lang="en-US" sz="2800" kern="0" dirty="0" err="1">
                <a:latin typeface="Arial"/>
                <a:ea typeface="Arial"/>
                <a:cs typeface="Arial"/>
                <a:sym typeface="Arial"/>
              </a:rPr>
              <a:t>caracterizada</a:t>
            </a:r>
            <a:r>
              <a:rPr lang="en-US" sz="2800" kern="0" dirty="0">
                <a:latin typeface="Arial"/>
                <a:ea typeface="Arial"/>
                <a:cs typeface="Arial"/>
                <a:sym typeface="Arial"/>
              </a:rPr>
              <a:t> por </a:t>
            </a:r>
            <a:r>
              <a:rPr lang="en-US" sz="2800" b="1" kern="0" dirty="0" err="1">
                <a:latin typeface="Arial"/>
                <a:ea typeface="Arial"/>
                <a:cs typeface="Arial"/>
                <a:sym typeface="Arial"/>
              </a:rPr>
              <a:t>hiperreactividad</a:t>
            </a:r>
            <a:r>
              <a:rPr lang="en-US" sz="2800" kern="0" dirty="0">
                <a:latin typeface="Arial"/>
                <a:ea typeface="Arial"/>
                <a:cs typeface="Arial"/>
                <a:sym typeface="Arial"/>
              </a:rPr>
              <a:t> de la </a:t>
            </a:r>
            <a:r>
              <a:rPr lang="en-US" sz="2800" kern="0" dirty="0" err="1">
                <a:latin typeface="Arial"/>
                <a:ea typeface="Arial"/>
                <a:cs typeface="Arial"/>
                <a:sym typeface="Arial"/>
              </a:rPr>
              <a:t>vía</a:t>
            </a:r>
            <a:r>
              <a:rPr lang="en-US" sz="2800" kern="0" dirty="0">
                <a:latin typeface="Arial"/>
                <a:ea typeface="Arial"/>
                <a:cs typeface="Arial"/>
                <a:sym typeface="Arial"/>
              </a:rPr>
              <a:t> </a:t>
            </a:r>
            <a:r>
              <a:rPr lang="en-US" sz="2800" kern="0" dirty="0" err="1">
                <a:latin typeface="Arial"/>
                <a:ea typeface="Arial"/>
                <a:cs typeface="Arial"/>
                <a:sym typeface="Arial"/>
              </a:rPr>
              <a:t>aérea</a:t>
            </a:r>
            <a:r>
              <a:rPr lang="en-US" sz="2800" kern="0" dirty="0">
                <a:latin typeface="Arial"/>
                <a:ea typeface="Arial"/>
                <a:cs typeface="Arial"/>
                <a:sym typeface="Arial"/>
              </a:rPr>
              <a:t> que </a:t>
            </a:r>
            <a:r>
              <a:rPr lang="en-US" sz="2800" kern="0" dirty="0" err="1">
                <a:latin typeface="Arial"/>
                <a:ea typeface="Arial"/>
                <a:cs typeface="Arial"/>
                <a:sym typeface="Arial"/>
              </a:rPr>
              <a:t>lleva</a:t>
            </a:r>
            <a:r>
              <a:rPr lang="en-US" sz="2800" kern="0" dirty="0">
                <a:latin typeface="Arial"/>
                <a:ea typeface="Arial"/>
                <a:cs typeface="Arial"/>
                <a:sym typeface="Arial"/>
              </a:rPr>
              <a:t> a </a:t>
            </a:r>
            <a:r>
              <a:rPr lang="en-US" sz="2800" kern="0" dirty="0" err="1">
                <a:latin typeface="Arial"/>
                <a:ea typeface="Arial"/>
                <a:cs typeface="Arial"/>
                <a:sym typeface="Arial"/>
              </a:rPr>
              <a:t>episodios</a:t>
            </a:r>
            <a:r>
              <a:rPr lang="en-US" sz="2800" kern="0" dirty="0">
                <a:latin typeface="Arial"/>
                <a:ea typeface="Arial"/>
                <a:cs typeface="Arial"/>
                <a:sym typeface="Arial"/>
              </a:rPr>
              <a:t> </a:t>
            </a:r>
            <a:r>
              <a:rPr lang="en-US" sz="2800" kern="0" dirty="0" err="1">
                <a:latin typeface="Arial"/>
                <a:ea typeface="Arial"/>
                <a:cs typeface="Arial"/>
                <a:sym typeface="Arial"/>
              </a:rPr>
              <a:t>recurrentes</a:t>
            </a:r>
            <a:r>
              <a:rPr lang="en-US" sz="2800" kern="0" dirty="0">
                <a:latin typeface="Arial"/>
                <a:ea typeface="Arial"/>
                <a:cs typeface="Arial"/>
                <a:sym typeface="Arial"/>
              </a:rPr>
              <a:t> </a:t>
            </a:r>
            <a:r>
              <a:rPr lang="en-US" sz="2800" u="sng" kern="0" dirty="0">
                <a:latin typeface="Arial"/>
                <a:ea typeface="Arial"/>
                <a:cs typeface="Arial"/>
                <a:sym typeface="Arial"/>
              </a:rPr>
              <a:t>de </a:t>
            </a:r>
            <a:r>
              <a:rPr lang="en-US" sz="2800" u="sng" kern="0" dirty="0" err="1">
                <a:latin typeface="Arial"/>
                <a:ea typeface="Arial"/>
                <a:cs typeface="Arial"/>
                <a:sym typeface="Arial"/>
              </a:rPr>
              <a:t>sibilancias</a:t>
            </a:r>
            <a:r>
              <a:rPr lang="en-US" sz="2800" u="sng" kern="0" dirty="0">
                <a:latin typeface="Arial"/>
                <a:ea typeface="Arial"/>
                <a:cs typeface="Arial"/>
                <a:sym typeface="Arial"/>
              </a:rPr>
              <a:t>, </a:t>
            </a:r>
            <a:r>
              <a:rPr lang="en-US" sz="2800" u="sng" kern="0" dirty="0" err="1">
                <a:latin typeface="Arial"/>
                <a:ea typeface="Arial"/>
                <a:cs typeface="Arial"/>
                <a:sym typeface="Arial"/>
              </a:rPr>
              <a:t>dificultad</a:t>
            </a:r>
            <a:r>
              <a:rPr lang="en-US" sz="2800" u="sng" kern="0" dirty="0">
                <a:latin typeface="Arial"/>
                <a:ea typeface="Arial"/>
                <a:cs typeface="Arial"/>
                <a:sym typeface="Arial"/>
              </a:rPr>
              <a:t> </a:t>
            </a:r>
            <a:r>
              <a:rPr lang="en-US" sz="2800" u="sng" kern="0" dirty="0" err="1">
                <a:latin typeface="Arial"/>
                <a:ea typeface="Arial"/>
                <a:cs typeface="Arial"/>
                <a:sym typeface="Arial"/>
              </a:rPr>
              <a:t>respiratoria</a:t>
            </a:r>
            <a:r>
              <a:rPr lang="en-US" sz="2800" u="sng" kern="0" dirty="0">
                <a:latin typeface="Arial"/>
                <a:ea typeface="Arial"/>
                <a:cs typeface="Arial"/>
                <a:sym typeface="Arial"/>
              </a:rPr>
              <a:t> y </a:t>
            </a:r>
            <a:r>
              <a:rPr lang="en-US" sz="2800" u="sng" kern="0" dirty="0" err="1">
                <a:latin typeface="Arial"/>
                <a:ea typeface="Arial"/>
                <a:cs typeface="Arial"/>
                <a:sym typeface="Arial"/>
              </a:rPr>
              <a:t>tos</a:t>
            </a:r>
            <a:r>
              <a:rPr lang="en-US" sz="2800" kern="0" dirty="0">
                <a:latin typeface="Arial"/>
                <a:ea typeface="Arial"/>
                <a:cs typeface="Arial"/>
                <a:sym typeface="Arial"/>
              </a:rPr>
              <a:t>, </a:t>
            </a:r>
            <a:r>
              <a:rPr lang="en-US" sz="2800" kern="0" dirty="0" err="1">
                <a:latin typeface="Arial"/>
                <a:ea typeface="Arial"/>
                <a:cs typeface="Arial"/>
                <a:sym typeface="Arial"/>
              </a:rPr>
              <a:t>particularmente</a:t>
            </a:r>
            <a:r>
              <a:rPr lang="en-US" sz="2800" kern="0" dirty="0">
                <a:latin typeface="Arial"/>
                <a:ea typeface="Arial"/>
                <a:cs typeface="Arial"/>
                <a:sym typeface="Arial"/>
              </a:rPr>
              <a:t> </a:t>
            </a:r>
            <a:r>
              <a:rPr lang="en-US" sz="2800" kern="0" dirty="0" err="1">
                <a:latin typeface="Arial"/>
                <a:ea typeface="Arial"/>
                <a:cs typeface="Arial"/>
                <a:sym typeface="Arial"/>
              </a:rPr>
              <a:t>durante</a:t>
            </a:r>
            <a:r>
              <a:rPr lang="en-US" sz="2800" kern="0" dirty="0">
                <a:latin typeface="Arial"/>
                <a:ea typeface="Arial"/>
                <a:cs typeface="Arial"/>
                <a:sym typeface="Arial"/>
              </a:rPr>
              <a:t> la </a:t>
            </a:r>
            <a:r>
              <a:rPr lang="en-US" sz="2800" kern="0" dirty="0" err="1">
                <a:latin typeface="Arial"/>
                <a:ea typeface="Arial"/>
                <a:cs typeface="Arial"/>
                <a:sym typeface="Arial"/>
              </a:rPr>
              <a:t>noche</a:t>
            </a:r>
            <a:r>
              <a:rPr lang="en-US" sz="2800" kern="0" dirty="0">
                <a:latin typeface="Arial"/>
                <a:ea typeface="Arial"/>
                <a:cs typeface="Arial"/>
                <a:sym typeface="Arial"/>
              </a:rPr>
              <a:t> y </a:t>
            </a:r>
            <a:r>
              <a:rPr lang="en-US" sz="2800" kern="0" dirty="0" err="1">
                <a:latin typeface="Arial"/>
                <a:ea typeface="Arial"/>
                <a:cs typeface="Arial"/>
                <a:sym typeface="Arial"/>
              </a:rPr>
              <a:t>temprano</a:t>
            </a:r>
            <a:r>
              <a:rPr lang="en-US" sz="2800" kern="0" dirty="0">
                <a:latin typeface="Arial"/>
                <a:ea typeface="Arial"/>
                <a:cs typeface="Arial"/>
                <a:sym typeface="Arial"/>
              </a:rPr>
              <a:t> </a:t>
            </a:r>
            <a:r>
              <a:rPr lang="en-US" sz="2800" kern="0" dirty="0" err="1">
                <a:latin typeface="Arial"/>
                <a:ea typeface="Arial"/>
                <a:cs typeface="Arial"/>
                <a:sym typeface="Arial"/>
              </a:rPr>
              <a:t>en</a:t>
            </a:r>
            <a:r>
              <a:rPr lang="en-US" sz="2800" kern="0" dirty="0">
                <a:latin typeface="Arial"/>
                <a:ea typeface="Arial"/>
                <a:cs typeface="Arial"/>
                <a:sym typeface="Arial"/>
              </a:rPr>
              <a:t> la </a:t>
            </a:r>
            <a:r>
              <a:rPr lang="en-US" sz="2800" kern="0" dirty="0" err="1">
                <a:latin typeface="Arial"/>
                <a:ea typeface="Arial"/>
                <a:cs typeface="Arial"/>
                <a:sym typeface="Arial"/>
              </a:rPr>
              <a:t>mañana</a:t>
            </a:r>
            <a:r>
              <a:rPr lang="en-US" sz="2800" kern="0" dirty="0">
                <a:latin typeface="Arial"/>
                <a:ea typeface="Arial"/>
                <a:cs typeface="Arial"/>
                <a:sym typeface="Arial"/>
              </a:rPr>
              <a:t>. </a:t>
            </a:r>
            <a:endParaRPr sz="1400" kern="0" dirty="0">
              <a:latin typeface="Arial"/>
              <a:cs typeface="Arial"/>
              <a:sym typeface="Arial"/>
            </a:endParaRPr>
          </a:p>
          <a:p>
            <a:pPr marL="566737" indent="-457199" defTabSz="914400">
              <a:spcBef>
                <a:spcPts val="560"/>
              </a:spcBef>
              <a:buClr>
                <a:srgbClr val="00B0F0"/>
              </a:buClr>
              <a:buSzPts val="2800"/>
              <a:buFont typeface="Noto Sans Symbols"/>
              <a:buChar char="❖"/>
              <a:defRPr/>
            </a:pPr>
            <a:r>
              <a:rPr lang="en-US" sz="2800" kern="0" dirty="0" err="1">
                <a:latin typeface="Arial"/>
                <a:ea typeface="Arial"/>
                <a:cs typeface="Arial"/>
                <a:sym typeface="Arial"/>
              </a:rPr>
              <a:t>Estos</a:t>
            </a:r>
            <a:r>
              <a:rPr lang="en-US" sz="2800" kern="0" dirty="0">
                <a:latin typeface="Arial"/>
                <a:ea typeface="Arial"/>
                <a:cs typeface="Arial"/>
                <a:sym typeface="Arial"/>
              </a:rPr>
              <a:t> </a:t>
            </a:r>
            <a:r>
              <a:rPr lang="en-US" sz="2800" kern="0" dirty="0" err="1">
                <a:latin typeface="Arial"/>
                <a:ea typeface="Arial"/>
                <a:cs typeface="Arial"/>
                <a:sym typeface="Arial"/>
              </a:rPr>
              <a:t>episodios</a:t>
            </a:r>
            <a:r>
              <a:rPr lang="en-US" sz="2800" kern="0" dirty="0">
                <a:latin typeface="Arial"/>
                <a:ea typeface="Arial"/>
                <a:cs typeface="Arial"/>
                <a:sym typeface="Arial"/>
              </a:rPr>
              <a:t> </a:t>
            </a:r>
            <a:r>
              <a:rPr lang="en-US" sz="2800" kern="0" dirty="0" err="1">
                <a:latin typeface="Arial"/>
                <a:ea typeface="Arial"/>
                <a:cs typeface="Arial"/>
                <a:sym typeface="Arial"/>
              </a:rPr>
              <a:t>están</a:t>
            </a:r>
            <a:r>
              <a:rPr lang="en-US" sz="2800" kern="0" dirty="0">
                <a:latin typeface="Arial"/>
                <a:ea typeface="Arial"/>
                <a:cs typeface="Arial"/>
                <a:sym typeface="Arial"/>
              </a:rPr>
              <a:t> </a:t>
            </a:r>
            <a:r>
              <a:rPr lang="en-US" sz="2800" kern="0" dirty="0" err="1">
                <a:latin typeface="Arial"/>
                <a:ea typeface="Arial"/>
                <a:cs typeface="Arial"/>
                <a:sym typeface="Arial"/>
              </a:rPr>
              <a:t>usualmente</a:t>
            </a:r>
            <a:r>
              <a:rPr lang="en-US" sz="2800" kern="0" dirty="0">
                <a:latin typeface="Arial"/>
                <a:ea typeface="Arial"/>
                <a:cs typeface="Arial"/>
                <a:sym typeface="Arial"/>
              </a:rPr>
              <a:t> </a:t>
            </a:r>
            <a:r>
              <a:rPr lang="en-US" sz="2800" kern="0" dirty="0" err="1">
                <a:latin typeface="Arial"/>
                <a:ea typeface="Arial"/>
                <a:cs typeface="Arial"/>
                <a:sym typeface="Arial"/>
              </a:rPr>
              <a:t>asociados</a:t>
            </a:r>
            <a:r>
              <a:rPr lang="en-US" sz="2800" kern="0" dirty="0">
                <a:latin typeface="Arial"/>
                <a:ea typeface="Arial"/>
                <a:cs typeface="Arial"/>
                <a:sym typeface="Arial"/>
              </a:rPr>
              <a:t> con una </a:t>
            </a:r>
            <a:r>
              <a:rPr lang="en-US" sz="2800" b="1" kern="0" dirty="0" err="1">
                <a:latin typeface="Arial"/>
                <a:ea typeface="Arial"/>
                <a:cs typeface="Arial"/>
                <a:sym typeface="Arial"/>
              </a:rPr>
              <a:t>obstrucción</a:t>
            </a:r>
            <a:r>
              <a:rPr lang="en-US" sz="2800" b="1" kern="0" dirty="0">
                <a:latin typeface="Arial"/>
                <a:ea typeface="Arial"/>
                <a:cs typeface="Arial"/>
                <a:sym typeface="Arial"/>
              </a:rPr>
              <a:t> variable  </a:t>
            </a:r>
            <a:r>
              <a:rPr lang="en-US" sz="2800" kern="0" dirty="0">
                <a:latin typeface="Arial"/>
                <a:ea typeface="Arial"/>
                <a:cs typeface="Arial"/>
                <a:sym typeface="Arial"/>
              </a:rPr>
              <a:t>al </a:t>
            </a:r>
            <a:r>
              <a:rPr lang="en-US" sz="2800" kern="0" dirty="0" err="1">
                <a:latin typeface="Arial"/>
                <a:ea typeface="Arial"/>
                <a:cs typeface="Arial"/>
                <a:sym typeface="Arial"/>
              </a:rPr>
              <a:t>flujo</a:t>
            </a:r>
            <a:r>
              <a:rPr lang="en-US" sz="2800" kern="0" dirty="0">
                <a:latin typeface="Arial"/>
                <a:ea typeface="Arial"/>
                <a:cs typeface="Arial"/>
                <a:sym typeface="Arial"/>
              </a:rPr>
              <a:t> del </a:t>
            </a:r>
            <a:r>
              <a:rPr lang="en-US" sz="2800" kern="0" dirty="0" err="1">
                <a:latin typeface="Arial"/>
                <a:ea typeface="Arial"/>
                <a:cs typeface="Arial"/>
                <a:sym typeface="Arial"/>
              </a:rPr>
              <a:t>aire</a:t>
            </a:r>
            <a:r>
              <a:rPr lang="en-US" sz="2800" kern="0" dirty="0">
                <a:latin typeface="Arial"/>
                <a:ea typeface="Arial"/>
                <a:cs typeface="Arial"/>
                <a:sym typeface="Arial"/>
              </a:rPr>
              <a:t> que es </a:t>
            </a:r>
            <a:r>
              <a:rPr lang="en-US" sz="2800" u="sng" kern="0" dirty="0">
                <a:latin typeface="Arial"/>
                <a:ea typeface="Arial"/>
                <a:cs typeface="Arial"/>
                <a:sym typeface="Arial"/>
              </a:rPr>
              <a:t>reversible</a:t>
            </a:r>
            <a:r>
              <a:rPr lang="en-US" sz="2800" kern="0" dirty="0">
                <a:latin typeface="Arial"/>
                <a:ea typeface="Arial"/>
                <a:cs typeface="Arial"/>
                <a:sym typeface="Arial"/>
              </a:rPr>
              <a:t> </a:t>
            </a:r>
            <a:r>
              <a:rPr lang="en-US" sz="2800" kern="0" dirty="0" err="1">
                <a:latin typeface="Arial"/>
                <a:ea typeface="Arial"/>
                <a:cs typeface="Arial"/>
                <a:sym typeface="Arial"/>
              </a:rPr>
              <a:t>espontáneamente</a:t>
            </a:r>
            <a:r>
              <a:rPr lang="en-US" sz="2800" kern="0" dirty="0">
                <a:latin typeface="Arial"/>
                <a:ea typeface="Arial"/>
                <a:cs typeface="Arial"/>
                <a:sym typeface="Arial"/>
              </a:rPr>
              <a:t> o con el </a:t>
            </a:r>
            <a:r>
              <a:rPr lang="en-US" sz="2800" kern="0" dirty="0" err="1">
                <a:latin typeface="Arial"/>
                <a:ea typeface="Arial"/>
                <a:cs typeface="Arial"/>
                <a:sym typeface="Arial"/>
              </a:rPr>
              <a:t>tratamiento</a:t>
            </a:r>
            <a:endParaRPr sz="1400" kern="0" dirty="0">
              <a:latin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76"/>
        <p:cNvGrpSpPr/>
        <p:nvPr/>
      </p:nvGrpSpPr>
      <p:grpSpPr>
        <a:xfrm>
          <a:off x="0" y="0"/>
          <a:ext cx="0" cy="0"/>
          <a:chOff x="0" y="0"/>
          <a:chExt cx="0" cy="0"/>
        </a:xfrm>
      </p:grpSpPr>
      <p:pic>
        <p:nvPicPr>
          <p:cNvPr id="1677" name="Google Shape;1677;p188"/>
          <p:cNvPicPr preferRelativeResize="0"/>
          <p:nvPr/>
        </p:nvPicPr>
        <p:blipFill rotWithShape="1">
          <a:blip r:embed="rId3">
            <a:alphaModFix/>
          </a:blip>
          <a:srcRect/>
          <a:stretch/>
        </p:blipFill>
        <p:spPr>
          <a:xfrm>
            <a:off x="1524000" y="0"/>
            <a:ext cx="9144000" cy="6858000"/>
          </a:xfrm>
          <a:prstGeom prst="rect">
            <a:avLst/>
          </a:prstGeom>
          <a:noFill/>
          <a:ln>
            <a:noFill/>
          </a:ln>
        </p:spPr>
      </p:pic>
      <p:grpSp>
        <p:nvGrpSpPr>
          <p:cNvPr id="1678" name="Google Shape;1678;p188"/>
          <p:cNvGrpSpPr/>
          <p:nvPr/>
        </p:nvGrpSpPr>
        <p:grpSpPr>
          <a:xfrm>
            <a:off x="1808206" y="-1"/>
            <a:ext cx="8859795" cy="6017741"/>
            <a:chOff x="192" y="0"/>
            <a:chExt cx="5568" cy="3744"/>
          </a:xfrm>
        </p:grpSpPr>
        <p:sp>
          <p:nvSpPr>
            <p:cNvPr id="1679" name="Google Shape;1679;p188"/>
            <p:cNvSpPr txBox="1"/>
            <p:nvPr/>
          </p:nvSpPr>
          <p:spPr>
            <a:xfrm>
              <a:off x="1632" y="192"/>
              <a:ext cx="1488" cy="240"/>
            </a:xfrm>
            <a:prstGeom prst="rect">
              <a:avLst/>
            </a:prstGeom>
            <a:solidFill>
              <a:schemeClr val="dk1"/>
            </a:solidFill>
            <a:ln w="95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defTabSz="914400">
                <a:buClr>
                  <a:srgbClr val="FFFFFF"/>
                </a:buClr>
                <a:buSzPts val="2400"/>
                <a:defRPr/>
              </a:pPr>
              <a:r>
                <a:rPr lang="en-US" sz="2400" b="1" i="1" kern="0">
                  <a:solidFill>
                    <a:srgbClr val="FFFFFF"/>
                  </a:solidFill>
                  <a:latin typeface="Arial"/>
                  <a:ea typeface="Arial"/>
                  <a:cs typeface="Arial"/>
                  <a:sym typeface="Arial"/>
                </a:rPr>
                <a:t>eosinófilos</a:t>
              </a:r>
              <a:endParaRPr sz="1400" kern="0">
                <a:solidFill>
                  <a:srgbClr val="000000"/>
                </a:solidFill>
                <a:latin typeface="Arial"/>
                <a:cs typeface="Arial"/>
                <a:sym typeface="Arial"/>
              </a:endParaRPr>
            </a:p>
          </p:txBody>
        </p:sp>
        <p:sp>
          <p:nvSpPr>
            <p:cNvPr id="1680" name="Google Shape;1680;p188"/>
            <p:cNvSpPr txBox="1"/>
            <p:nvPr/>
          </p:nvSpPr>
          <p:spPr>
            <a:xfrm>
              <a:off x="4272" y="0"/>
              <a:ext cx="1488" cy="480"/>
            </a:xfrm>
            <a:prstGeom prst="rect">
              <a:avLst/>
            </a:prstGeom>
            <a:solidFill>
              <a:schemeClr val="dk1"/>
            </a:solidFill>
            <a:ln w="95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defTabSz="914400">
                <a:buClr>
                  <a:srgbClr val="FFFFFF"/>
                </a:buClr>
                <a:buSzPts val="2400"/>
                <a:defRPr/>
              </a:pPr>
              <a:r>
                <a:rPr lang="en-US" sz="2400" b="1" i="1" kern="0">
                  <a:solidFill>
                    <a:srgbClr val="FFFFFF"/>
                  </a:solidFill>
                  <a:latin typeface="Arial"/>
                  <a:ea typeface="Arial"/>
                  <a:cs typeface="Arial"/>
                  <a:sym typeface="Arial"/>
                </a:rPr>
                <a:t>edema y </a:t>
              </a:r>
              <a:endParaRPr sz="1400" kern="0">
                <a:solidFill>
                  <a:srgbClr val="000000"/>
                </a:solidFill>
                <a:latin typeface="Arial"/>
                <a:cs typeface="Arial"/>
                <a:sym typeface="Arial"/>
              </a:endParaRPr>
            </a:p>
            <a:p>
              <a:pPr algn="ctr" defTabSz="914400">
                <a:buClr>
                  <a:srgbClr val="FFFFFF"/>
                </a:buClr>
                <a:buSzPts val="2400"/>
                <a:defRPr/>
              </a:pPr>
              <a:r>
                <a:rPr lang="en-US" sz="2400" b="1" i="1" kern="0">
                  <a:solidFill>
                    <a:srgbClr val="FFFFFF"/>
                  </a:solidFill>
                  <a:latin typeface="Arial"/>
                  <a:ea typeface="Arial"/>
                  <a:cs typeface="Arial"/>
                  <a:sym typeface="Arial"/>
                </a:rPr>
                <a:t>congestión</a:t>
              </a:r>
              <a:endParaRPr sz="1400" kern="0">
                <a:solidFill>
                  <a:srgbClr val="000000"/>
                </a:solidFill>
                <a:latin typeface="Arial"/>
                <a:cs typeface="Arial"/>
                <a:sym typeface="Arial"/>
              </a:endParaRPr>
            </a:p>
          </p:txBody>
        </p:sp>
        <p:sp>
          <p:nvSpPr>
            <p:cNvPr id="1681" name="Google Shape;1681;p188"/>
            <p:cNvSpPr txBox="1"/>
            <p:nvPr/>
          </p:nvSpPr>
          <p:spPr>
            <a:xfrm>
              <a:off x="1968" y="3408"/>
              <a:ext cx="1488" cy="240"/>
            </a:xfrm>
            <a:prstGeom prst="rect">
              <a:avLst/>
            </a:prstGeom>
            <a:solidFill>
              <a:schemeClr val="dk1"/>
            </a:solidFill>
            <a:ln w="95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defTabSz="914400">
                <a:buClr>
                  <a:srgbClr val="FFFFFF"/>
                </a:buClr>
                <a:buSzPts val="2400"/>
                <a:defRPr/>
              </a:pPr>
              <a:r>
                <a:rPr lang="en-US" sz="2400" b="1" i="1" kern="0">
                  <a:solidFill>
                    <a:srgbClr val="FFFFFF"/>
                  </a:solidFill>
                  <a:latin typeface="Arial"/>
                  <a:ea typeface="Arial"/>
                  <a:cs typeface="Arial"/>
                  <a:sym typeface="Arial"/>
                </a:rPr>
                <a:t>hipertrofia ML</a:t>
              </a:r>
              <a:endParaRPr sz="1400" kern="0">
                <a:solidFill>
                  <a:srgbClr val="000000"/>
                </a:solidFill>
                <a:latin typeface="Arial"/>
                <a:cs typeface="Arial"/>
                <a:sym typeface="Arial"/>
              </a:endParaRPr>
            </a:p>
          </p:txBody>
        </p:sp>
        <p:sp>
          <p:nvSpPr>
            <p:cNvPr id="1682" name="Google Shape;1682;p188"/>
            <p:cNvSpPr txBox="1"/>
            <p:nvPr/>
          </p:nvSpPr>
          <p:spPr>
            <a:xfrm>
              <a:off x="192" y="3216"/>
              <a:ext cx="1488" cy="528"/>
            </a:xfrm>
            <a:prstGeom prst="rect">
              <a:avLst/>
            </a:prstGeom>
            <a:solidFill>
              <a:schemeClr val="dk1"/>
            </a:solidFill>
            <a:ln w="95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defTabSz="914400">
                <a:buClr>
                  <a:srgbClr val="FFFFFF"/>
                </a:buClr>
                <a:buSzPts val="2300"/>
                <a:defRPr/>
              </a:pPr>
              <a:r>
                <a:rPr lang="en-US" b="1" i="1" kern="0" dirty="0">
                  <a:solidFill>
                    <a:srgbClr val="FFFFFF"/>
                  </a:solidFill>
                  <a:latin typeface="Arial"/>
                  <a:ea typeface="Arial"/>
                  <a:cs typeface="Arial"/>
                  <a:sym typeface="Arial"/>
                </a:rPr>
                <a:t>mucus y detritus</a:t>
              </a:r>
              <a:endParaRPr kern="0" dirty="0">
                <a:solidFill>
                  <a:srgbClr val="000000"/>
                </a:solidFill>
                <a:latin typeface="Arial"/>
                <a:cs typeface="Arial"/>
                <a:sym typeface="Arial"/>
              </a:endParaRPr>
            </a:p>
            <a:p>
              <a:pPr algn="ctr" defTabSz="914400">
                <a:buClr>
                  <a:srgbClr val="FFFFFF"/>
                </a:buClr>
                <a:buSzPts val="2300"/>
                <a:defRPr/>
              </a:pPr>
              <a:r>
                <a:rPr lang="en-US" b="1" i="1" kern="0" dirty="0" err="1">
                  <a:solidFill>
                    <a:srgbClr val="FFFFFF"/>
                  </a:solidFill>
                  <a:latin typeface="Arial"/>
                  <a:ea typeface="Arial"/>
                  <a:cs typeface="Arial"/>
                  <a:sym typeface="Arial"/>
                </a:rPr>
                <a:t>en</a:t>
              </a:r>
              <a:r>
                <a:rPr lang="en-US" b="1" i="1" kern="0" dirty="0">
                  <a:solidFill>
                    <a:srgbClr val="FFFFFF"/>
                  </a:solidFill>
                  <a:latin typeface="Arial"/>
                  <a:ea typeface="Arial"/>
                  <a:cs typeface="Arial"/>
                  <a:sym typeface="Arial"/>
                </a:rPr>
                <a:t> luz</a:t>
              </a:r>
              <a:endParaRPr kern="0" dirty="0">
                <a:solidFill>
                  <a:srgbClr val="000000"/>
                </a:solidFill>
                <a:latin typeface="Arial"/>
                <a:cs typeface="Arial"/>
                <a:sym typeface="Arial"/>
              </a:endParaRPr>
            </a:p>
          </p:txBody>
        </p:sp>
        <p:cxnSp>
          <p:nvCxnSpPr>
            <p:cNvPr id="1683" name="Google Shape;1683;p188"/>
            <p:cNvCxnSpPr/>
            <p:nvPr/>
          </p:nvCxnSpPr>
          <p:spPr>
            <a:xfrm rot="10800000">
              <a:off x="816" y="2544"/>
              <a:ext cx="0" cy="672"/>
            </a:xfrm>
            <a:prstGeom prst="straightConnector1">
              <a:avLst/>
            </a:prstGeom>
            <a:noFill/>
            <a:ln w="57150" cap="flat" cmpd="sng">
              <a:solidFill>
                <a:schemeClr val="lt1"/>
              </a:solidFill>
              <a:prstDash val="solid"/>
              <a:miter lim="800000"/>
              <a:headEnd type="none" w="med" len="med"/>
              <a:tailEnd type="triangle" w="med" len="med"/>
            </a:ln>
          </p:spPr>
        </p:cxnSp>
        <p:cxnSp>
          <p:nvCxnSpPr>
            <p:cNvPr id="1684" name="Google Shape;1684;p188"/>
            <p:cNvCxnSpPr/>
            <p:nvPr/>
          </p:nvCxnSpPr>
          <p:spPr>
            <a:xfrm rot="10800000">
              <a:off x="2544" y="2976"/>
              <a:ext cx="0" cy="432"/>
            </a:xfrm>
            <a:prstGeom prst="straightConnector1">
              <a:avLst/>
            </a:prstGeom>
            <a:noFill/>
            <a:ln w="76200" cap="flat" cmpd="sng">
              <a:solidFill>
                <a:schemeClr val="lt1"/>
              </a:solidFill>
              <a:prstDash val="solid"/>
              <a:miter lim="800000"/>
              <a:headEnd type="none" w="med" len="med"/>
              <a:tailEnd type="triangle" w="med" len="med"/>
            </a:ln>
          </p:spPr>
        </p:cxnSp>
        <p:cxnSp>
          <p:nvCxnSpPr>
            <p:cNvPr id="1685" name="Google Shape;1685;p188"/>
            <p:cNvCxnSpPr/>
            <p:nvPr/>
          </p:nvCxnSpPr>
          <p:spPr>
            <a:xfrm flipH="1">
              <a:off x="4224" y="480"/>
              <a:ext cx="432" cy="432"/>
            </a:xfrm>
            <a:prstGeom prst="straightConnector1">
              <a:avLst/>
            </a:prstGeom>
            <a:noFill/>
            <a:ln w="57150" cap="flat" cmpd="sng">
              <a:solidFill>
                <a:schemeClr val="lt1"/>
              </a:solidFill>
              <a:prstDash val="solid"/>
              <a:miter lim="800000"/>
              <a:headEnd type="none" w="med" len="med"/>
              <a:tailEnd type="triangle" w="med" len="med"/>
            </a:ln>
          </p:spPr>
        </p:cxnSp>
        <p:cxnSp>
          <p:nvCxnSpPr>
            <p:cNvPr id="1686" name="Google Shape;1686;p188"/>
            <p:cNvCxnSpPr/>
            <p:nvPr/>
          </p:nvCxnSpPr>
          <p:spPr>
            <a:xfrm flipH="1">
              <a:off x="4416" y="480"/>
              <a:ext cx="240" cy="1200"/>
            </a:xfrm>
            <a:prstGeom prst="straightConnector1">
              <a:avLst/>
            </a:prstGeom>
            <a:noFill/>
            <a:ln w="57150" cap="flat" cmpd="sng">
              <a:solidFill>
                <a:schemeClr val="lt1"/>
              </a:solidFill>
              <a:prstDash val="solid"/>
              <a:miter lim="800000"/>
              <a:headEnd type="none" w="med" len="med"/>
              <a:tailEnd type="triangle" w="med" len="med"/>
            </a:ln>
          </p:spPr>
        </p:cxn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690"/>
        <p:cNvGrpSpPr/>
        <p:nvPr/>
      </p:nvGrpSpPr>
      <p:grpSpPr>
        <a:xfrm>
          <a:off x="0" y="0"/>
          <a:ext cx="0" cy="0"/>
          <a:chOff x="0" y="0"/>
          <a:chExt cx="0" cy="0"/>
        </a:xfrm>
      </p:grpSpPr>
      <p:pic>
        <p:nvPicPr>
          <p:cNvPr id="1691" name="Google Shape;1691;p189"/>
          <p:cNvPicPr preferRelativeResize="0"/>
          <p:nvPr/>
        </p:nvPicPr>
        <p:blipFill rotWithShape="1">
          <a:blip r:embed="rId3">
            <a:alphaModFix/>
          </a:blip>
          <a:srcRect/>
          <a:stretch/>
        </p:blipFill>
        <p:spPr>
          <a:xfrm>
            <a:off x="1524000" y="0"/>
            <a:ext cx="9144000" cy="68580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695"/>
        <p:cNvGrpSpPr/>
        <p:nvPr/>
      </p:nvGrpSpPr>
      <p:grpSpPr>
        <a:xfrm>
          <a:off x="0" y="0"/>
          <a:ext cx="0" cy="0"/>
          <a:chOff x="0" y="0"/>
          <a:chExt cx="0" cy="0"/>
        </a:xfrm>
      </p:grpSpPr>
      <p:pic>
        <p:nvPicPr>
          <p:cNvPr id="1696" name="Google Shape;1696;p190"/>
          <p:cNvPicPr preferRelativeResize="0"/>
          <p:nvPr/>
        </p:nvPicPr>
        <p:blipFill rotWithShape="1">
          <a:blip r:embed="rId3">
            <a:alphaModFix/>
          </a:blip>
          <a:srcRect/>
          <a:stretch/>
        </p:blipFill>
        <p:spPr>
          <a:xfrm>
            <a:off x="5715001" y="3749676"/>
            <a:ext cx="4733925" cy="3108325"/>
          </a:xfrm>
          <a:prstGeom prst="rect">
            <a:avLst/>
          </a:prstGeom>
          <a:noFill/>
          <a:ln>
            <a:noFill/>
          </a:ln>
        </p:spPr>
      </p:pic>
      <p:pic>
        <p:nvPicPr>
          <p:cNvPr id="1697" name="Google Shape;1697;p190"/>
          <p:cNvPicPr preferRelativeResize="0"/>
          <p:nvPr/>
        </p:nvPicPr>
        <p:blipFill rotWithShape="1">
          <a:blip r:embed="rId4">
            <a:alphaModFix/>
          </a:blip>
          <a:srcRect/>
          <a:stretch/>
        </p:blipFill>
        <p:spPr>
          <a:xfrm>
            <a:off x="1524000" y="0"/>
            <a:ext cx="5410200" cy="3543300"/>
          </a:xfrm>
          <a:prstGeom prst="rect">
            <a:avLst/>
          </a:prstGeom>
          <a:noFill/>
          <a:ln>
            <a:noFill/>
          </a:ln>
        </p:spPr>
      </p:pic>
      <p:sp>
        <p:nvSpPr>
          <p:cNvPr id="1698" name="Google Shape;1698;p190"/>
          <p:cNvSpPr txBox="1"/>
          <p:nvPr/>
        </p:nvSpPr>
        <p:spPr>
          <a:xfrm>
            <a:off x="7527926" y="625475"/>
            <a:ext cx="2484437" cy="1066800"/>
          </a:xfrm>
          <a:prstGeom prst="rect">
            <a:avLst/>
          </a:prstGeom>
          <a:solidFill>
            <a:schemeClr val="lt1"/>
          </a:solidFill>
          <a:ln>
            <a:noFill/>
          </a:ln>
          <a:effectLst>
            <a:outerShdw blurRad="63500" dist="17960" dir="2700000">
              <a:schemeClr val="dk1"/>
            </a:outerShdw>
          </a:effectLst>
        </p:spPr>
        <p:txBody>
          <a:bodyPr spcFirstLastPara="1" wrap="square" lIns="91425" tIns="45700" rIns="91425" bIns="45700" anchor="t" anchorCtr="0">
            <a:noAutofit/>
          </a:bodyPr>
          <a:lstStyle/>
          <a:p>
            <a:pPr defTabSz="914400">
              <a:buClr>
                <a:srgbClr val="000000"/>
              </a:buClr>
              <a:buSzPts val="3200"/>
              <a:defRPr/>
            </a:pPr>
            <a:r>
              <a:rPr lang="en-US" sz="3200" kern="0" dirty="0" err="1">
                <a:solidFill>
                  <a:srgbClr val="000000"/>
                </a:solidFill>
                <a:latin typeface="Arial"/>
                <a:ea typeface="Arial"/>
                <a:cs typeface="Arial"/>
                <a:sym typeface="Arial"/>
              </a:rPr>
              <a:t>Espirales</a:t>
            </a:r>
            <a:r>
              <a:rPr lang="en-US" sz="3200" kern="0" dirty="0">
                <a:solidFill>
                  <a:srgbClr val="000000"/>
                </a:solidFill>
                <a:latin typeface="Arial"/>
                <a:ea typeface="Arial"/>
                <a:cs typeface="Arial"/>
                <a:sym typeface="Arial"/>
              </a:rPr>
              <a:t> de</a:t>
            </a:r>
            <a:endParaRPr sz="1400" kern="0" dirty="0">
              <a:solidFill>
                <a:srgbClr val="000000"/>
              </a:solidFill>
              <a:latin typeface="Arial"/>
              <a:cs typeface="Arial"/>
              <a:sym typeface="Arial"/>
            </a:endParaRPr>
          </a:p>
          <a:p>
            <a:pPr defTabSz="914400">
              <a:buClr>
                <a:srgbClr val="000000"/>
              </a:buClr>
              <a:buSzPts val="3200"/>
              <a:defRPr/>
            </a:pPr>
            <a:r>
              <a:rPr lang="en-US" sz="3200" kern="0" dirty="0" err="1">
                <a:solidFill>
                  <a:srgbClr val="000000"/>
                </a:solidFill>
                <a:latin typeface="Arial"/>
                <a:ea typeface="Arial"/>
                <a:cs typeface="Arial"/>
                <a:sym typeface="Arial"/>
              </a:rPr>
              <a:t>Curschmann</a:t>
            </a:r>
            <a:endParaRPr sz="1400" kern="0" dirty="0">
              <a:solidFill>
                <a:srgbClr val="000000"/>
              </a:solidFill>
              <a:latin typeface="Arial"/>
              <a:cs typeface="Arial"/>
              <a:sym typeface="Arial"/>
            </a:endParaRPr>
          </a:p>
        </p:txBody>
      </p:sp>
      <p:sp>
        <p:nvSpPr>
          <p:cNvPr id="1699" name="Google Shape;1699;p190"/>
          <p:cNvSpPr txBox="1"/>
          <p:nvPr/>
        </p:nvSpPr>
        <p:spPr>
          <a:xfrm>
            <a:off x="2590801" y="4953000"/>
            <a:ext cx="3070225" cy="1066800"/>
          </a:xfrm>
          <a:prstGeom prst="rect">
            <a:avLst/>
          </a:prstGeom>
          <a:solidFill>
            <a:schemeClr val="lt1"/>
          </a:solidFill>
          <a:ln>
            <a:noFill/>
          </a:ln>
          <a:effectLst>
            <a:outerShdw blurRad="63500" dist="17960" dir="2700000">
              <a:schemeClr val="dk1"/>
            </a:outerShdw>
          </a:effectLst>
        </p:spPr>
        <p:txBody>
          <a:bodyPr spcFirstLastPara="1" wrap="square" lIns="91425" tIns="45700" rIns="91425" bIns="45700" anchor="t" anchorCtr="0">
            <a:noAutofit/>
          </a:bodyPr>
          <a:lstStyle/>
          <a:p>
            <a:pPr defTabSz="914400">
              <a:buClr>
                <a:srgbClr val="000000"/>
              </a:buClr>
              <a:buSzPts val="3200"/>
              <a:defRPr/>
            </a:pPr>
            <a:r>
              <a:rPr lang="en-US" sz="3200" kern="0">
                <a:solidFill>
                  <a:srgbClr val="000000"/>
                </a:solidFill>
                <a:latin typeface="Arial"/>
                <a:ea typeface="Arial"/>
                <a:cs typeface="Arial"/>
                <a:sym typeface="Arial"/>
              </a:rPr>
              <a:t>Cristales de</a:t>
            </a:r>
            <a:endParaRPr sz="1400" kern="0">
              <a:solidFill>
                <a:srgbClr val="000000"/>
              </a:solidFill>
              <a:latin typeface="Arial"/>
              <a:cs typeface="Arial"/>
              <a:sym typeface="Arial"/>
            </a:endParaRPr>
          </a:p>
          <a:p>
            <a:pPr defTabSz="914400">
              <a:buClr>
                <a:srgbClr val="000000"/>
              </a:buClr>
              <a:buSzPts val="3200"/>
              <a:defRPr/>
            </a:pPr>
            <a:r>
              <a:rPr lang="en-US" sz="3200" kern="0">
                <a:solidFill>
                  <a:srgbClr val="000000"/>
                </a:solidFill>
                <a:latin typeface="Arial"/>
                <a:ea typeface="Arial"/>
                <a:cs typeface="Arial"/>
                <a:sym typeface="Arial"/>
              </a:rPr>
              <a:t>Charcot-Leyden</a:t>
            </a:r>
            <a:endParaRPr sz="1400" kern="0">
              <a:solidFill>
                <a:srgbClr val="000000"/>
              </a:solidFill>
              <a:latin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E99D25-678D-44A7-ADF3-B95D84F2D401}"/>
              </a:ext>
            </a:extLst>
          </p:cNvPr>
          <p:cNvSpPr>
            <a:spLocks noGrp="1"/>
          </p:cNvSpPr>
          <p:nvPr>
            <p:ph type="title"/>
          </p:nvPr>
        </p:nvSpPr>
        <p:spPr>
          <a:xfrm>
            <a:off x="900642" y="183305"/>
            <a:ext cx="10390716" cy="5942750"/>
          </a:xfrm>
        </p:spPr>
        <p:txBody>
          <a:bodyPr>
            <a:normAutofit fontScale="90000"/>
          </a:bodyPr>
          <a:lstStyle/>
          <a:p>
            <a:pPr algn="ctr"/>
            <a:r>
              <a:rPr lang="es-AR" dirty="0"/>
              <a:t>Este patrón histológico resulta de la conformación de conglomerados de MACRÓFAGOS “activados” que denominamos </a:t>
            </a:r>
            <a:r>
              <a:rPr lang="es-AR" b="1" dirty="0">
                <a:solidFill>
                  <a:srgbClr val="FF0000"/>
                </a:solidFill>
              </a:rPr>
              <a:t>GRANULOMAS</a:t>
            </a:r>
            <a:r>
              <a:rPr lang="es-AR" dirty="0"/>
              <a:t> con el objeto de </a:t>
            </a:r>
            <a:r>
              <a:rPr lang="es-AR" b="1" dirty="0"/>
              <a:t>circunscribir</a:t>
            </a:r>
            <a:r>
              <a:rPr lang="es-AR" dirty="0"/>
              <a:t> la NOXA hasta poder eliminarla. Tiene un comienzo solapado, subclínico.</a:t>
            </a:r>
            <a:br>
              <a:rPr lang="es-AR" dirty="0"/>
            </a:br>
            <a:br>
              <a:rPr lang="es-AR" dirty="0"/>
            </a:br>
            <a:r>
              <a:rPr lang="es-AR" dirty="0"/>
              <a:t>Los GRANULOMAS pueden ser </a:t>
            </a:r>
            <a:r>
              <a:rPr lang="es-AR" b="1" dirty="0">
                <a:solidFill>
                  <a:srgbClr val="FF0000"/>
                </a:solidFill>
              </a:rPr>
              <a:t>INMUNES</a:t>
            </a:r>
            <a:r>
              <a:rPr lang="es-AR" dirty="0"/>
              <a:t> o </a:t>
            </a:r>
            <a:r>
              <a:rPr lang="es-AR" b="1" dirty="0">
                <a:solidFill>
                  <a:srgbClr val="FF0000"/>
                </a:solidFill>
              </a:rPr>
              <a:t>TIPO cuerpo extraño</a:t>
            </a:r>
            <a:r>
              <a:rPr lang="es-AR" dirty="0"/>
              <a:t>.</a:t>
            </a:r>
          </a:p>
        </p:txBody>
      </p:sp>
    </p:spTree>
    <p:extLst>
      <p:ext uri="{BB962C8B-B14F-4D97-AF65-F5344CB8AC3E}">
        <p14:creationId xmlns:p14="http://schemas.microsoft.com/office/powerpoint/2010/main" val="6388601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425"/>
        <p:cNvGrpSpPr/>
        <p:nvPr/>
      </p:nvGrpSpPr>
      <p:grpSpPr>
        <a:xfrm>
          <a:off x="0" y="0"/>
          <a:ext cx="0" cy="0"/>
          <a:chOff x="0" y="0"/>
          <a:chExt cx="0" cy="0"/>
        </a:xfrm>
      </p:grpSpPr>
      <p:sp>
        <p:nvSpPr>
          <p:cNvPr id="2426" name="Google Shape;2426;p213"/>
          <p:cNvSpPr/>
          <p:nvPr/>
        </p:nvSpPr>
        <p:spPr>
          <a:xfrm rot="5400000">
            <a:off x="-831850" y="1468439"/>
            <a:ext cx="4651375" cy="4664075"/>
          </a:xfrm>
          <a:custGeom>
            <a:avLst/>
            <a:gdLst/>
            <a:ahLst/>
            <a:cxnLst/>
            <a:rect l="l" t="t" r="r" b="b"/>
            <a:pathLst>
              <a:path w="21600" h="21600" extrusionOk="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gradFill>
            <a:gsLst>
              <a:gs pos="0">
                <a:srgbClr val="FFFFFF">
                  <a:alpha val="31764"/>
                </a:srgbClr>
              </a:gs>
              <a:gs pos="50000">
                <a:srgbClr val="00CCFF"/>
              </a:gs>
              <a:gs pos="100000">
                <a:srgbClr val="FFFFFF">
                  <a:alpha val="31764"/>
                </a:srgbClr>
              </a:gs>
            </a:gsLst>
            <a:lin ang="5400000" scaled="0"/>
          </a:gradFill>
          <a:ln>
            <a:noFill/>
          </a:ln>
        </p:spPr>
        <p:txBody>
          <a:bodyPr spcFirstLastPara="1" wrap="square" lIns="91425" tIns="45700" rIns="91425" bIns="45700" anchor="ctr" anchorCtr="0">
            <a:noAutofit/>
          </a:bodyPr>
          <a:lstStyle/>
          <a:p>
            <a:pPr defTabSz="914400">
              <a:buClr>
                <a:srgbClr val="FFFFFF"/>
              </a:buClr>
              <a:buSzPts val="3200"/>
              <a:defRPr/>
            </a:pPr>
            <a:endParaRPr sz="3200" kern="0">
              <a:solidFill>
                <a:srgbClr val="FFFFFF"/>
              </a:solidFill>
              <a:latin typeface="Arial"/>
              <a:ea typeface="Arial"/>
              <a:cs typeface="Arial"/>
              <a:sym typeface="Arial"/>
            </a:endParaRPr>
          </a:p>
        </p:txBody>
      </p:sp>
      <p:sp>
        <p:nvSpPr>
          <p:cNvPr id="2427" name="Google Shape;2427;p213"/>
          <p:cNvSpPr/>
          <p:nvPr/>
        </p:nvSpPr>
        <p:spPr>
          <a:xfrm>
            <a:off x="2057400" y="1600201"/>
            <a:ext cx="8172450" cy="3716337"/>
          </a:xfrm>
          <a:prstGeom prst="bevel">
            <a:avLst>
              <a:gd name="adj" fmla="val 12500"/>
            </a:avLst>
          </a:prstGeom>
          <a:solidFill>
            <a:schemeClr val="lt2"/>
          </a:solidFill>
          <a:ln w="9525" cap="flat" cmpd="sng">
            <a:solidFill>
              <a:schemeClr val="lt1"/>
            </a:solidFill>
            <a:prstDash val="solid"/>
            <a:miter lim="800000"/>
            <a:headEnd type="none" w="sm" len="sm"/>
            <a:tailEnd type="none" w="sm" len="sm"/>
          </a:ln>
        </p:spPr>
        <p:txBody>
          <a:bodyPr spcFirstLastPara="1" wrap="square" lIns="18000" tIns="10800" rIns="18000" bIns="10800" anchor="ctr" anchorCtr="0">
            <a:noAutofit/>
          </a:bodyPr>
          <a:lstStyle/>
          <a:p>
            <a:pPr algn="ctr" defTabSz="914400">
              <a:buClr>
                <a:srgbClr val="000000"/>
              </a:buClr>
              <a:buSzPts val="9500"/>
              <a:defRPr/>
            </a:pPr>
            <a:r>
              <a:rPr lang="en-US" sz="9500" b="1" kern="0">
                <a:solidFill>
                  <a:srgbClr val="000000"/>
                </a:solidFill>
                <a:latin typeface="Arial"/>
                <a:ea typeface="Arial"/>
                <a:cs typeface="Arial"/>
                <a:sym typeface="Arial"/>
              </a:rPr>
              <a:t>EPOC</a:t>
            </a:r>
            <a:endParaRPr sz="1400" kern="0">
              <a:solidFill>
                <a:srgbClr val="000000"/>
              </a:solidFill>
              <a:latin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765"/>
        <p:cNvGrpSpPr/>
        <p:nvPr/>
      </p:nvGrpSpPr>
      <p:grpSpPr>
        <a:xfrm>
          <a:off x="0" y="0"/>
          <a:ext cx="0" cy="0"/>
          <a:chOff x="0" y="0"/>
          <a:chExt cx="0" cy="0"/>
        </a:xfrm>
      </p:grpSpPr>
      <p:sp>
        <p:nvSpPr>
          <p:cNvPr id="2766" name="Google Shape;2766;p235"/>
          <p:cNvSpPr txBox="1">
            <a:spLocks noGrp="1"/>
          </p:cNvSpPr>
          <p:nvPr>
            <p:ph type="title"/>
          </p:nvPr>
        </p:nvSpPr>
        <p:spPr>
          <a:xfrm>
            <a:off x="3124200" y="-304800"/>
            <a:ext cx="7467600" cy="1143000"/>
          </a:xfrm>
          <a:prstGeom prst="rect">
            <a:avLst/>
          </a:prstGeom>
          <a:noFill/>
          <a:ln>
            <a:noFill/>
          </a:ln>
        </p:spPr>
        <p:txBody>
          <a:bodyPr spcFirstLastPara="1" wrap="square" lIns="45700" tIns="45700" rIns="45700" bIns="45700" anchor="ctr" anchorCtr="0">
            <a:noAutofit/>
          </a:bodyPr>
          <a:lstStyle/>
          <a:p>
            <a:pPr algn="r">
              <a:buClr>
                <a:schemeClr val="lt1"/>
              </a:buClr>
              <a:buSzPts val="3600"/>
            </a:pPr>
            <a:r>
              <a:rPr lang="en-US" sz="3600" b="1">
                <a:latin typeface="Calibri"/>
                <a:ea typeface="Calibri"/>
                <a:cs typeface="Calibri"/>
                <a:sym typeface="Calibri"/>
              </a:rPr>
              <a:t>Inflamación en EPOC</a:t>
            </a:r>
            <a:endParaRPr/>
          </a:p>
        </p:txBody>
      </p:sp>
      <p:sp>
        <p:nvSpPr>
          <p:cNvPr id="2767" name="Google Shape;2767;p235"/>
          <p:cNvSpPr txBox="1"/>
          <p:nvPr/>
        </p:nvSpPr>
        <p:spPr>
          <a:xfrm>
            <a:off x="3505200" y="914400"/>
            <a:ext cx="4038600" cy="584200"/>
          </a:xfrm>
          <a:prstGeom prst="rect">
            <a:avLst/>
          </a:prstGeom>
          <a:noFill/>
          <a:ln>
            <a:noFill/>
          </a:ln>
        </p:spPr>
        <p:txBody>
          <a:bodyPr spcFirstLastPara="1" wrap="square" lIns="91425" tIns="45700" rIns="91425" bIns="45700" anchor="t" anchorCtr="0">
            <a:noAutofit/>
          </a:bodyPr>
          <a:lstStyle/>
          <a:p>
            <a:pPr algn="ctr" defTabSz="914400">
              <a:buClr>
                <a:srgbClr val="FFFFFF"/>
              </a:buClr>
              <a:buSzPts val="3200"/>
              <a:defRPr/>
            </a:pPr>
            <a:r>
              <a:rPr lang="en-US" sz="3200" b="1" kern="0" dirty="0">
                <a:latin typeface="Arial"/>
                <a:ea typeface="Arial"/>
                <a:cs typeface="Arial"/>
                <a:sym typeface="Arial"/>
              </a:rPr>
              <a:t>INFLAMACIÓN</a:t>
            </a:r>
            <a:endParaRPr sz="1400" kern="0" dirty="0">
              <a:latin typeface="Arial"/>
              <a:cs typeface="Arial"/>
              <a:sym typeface="Arial"/>
            </a:endParaRPr>
          </a:p>
        </p:txBody>
      </p:sp>
      <p:sp>
        <p:nvSpPr>
          <p:cNvPr id="2768" name="Google Shape;2768;p235"/>
          <p:cNvSpPr/>
          <p:nvPr/>
        </p:nvSpPr>
        <p:spPr>
          <a:xfrm>
            <a:off x="1600200" y="2133600"/>
            <a:ext cx="3810000" cy="1828800"/>
          </a:xfrm>
          <a:prstGeom prst="roundRect">
            <a:avLst>
              <a:gd name="adj" fmla="val 16667"/>
            </a:avLst>
          </a:prstGeom>
          <a:solidFill>
            <a:schemeClr val="accent1"/>
          </a:solidFill>
          <a:ln w="9525"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algn="ctr" defTabSz="914400">
              <a:buClr>
                <a:srgbClr val="FFFFFF"/>
              </a:buClr>
              <a:buSzPts val="2800"/>
              <a:defRPr/>
            </a:pPr>
            <a:r>
              <a:rPr lang="en-US" sz="2800" b="1" kern="0">
                <a:solidFill>
                  <a:srgbClr val="FFFFFF"/>
                </a:solidFill>
                <a:latin typeface="Times New Roman"/>
                <a:ea typeface="Times New Roman"/>
                <a:cs typeface="Times New Roman"/>
                <a:sym typeface="Times New Roman"/>
              </a:rPr>
              <a:t>Enfermedad de la vía </a:t>
            </a:r>
            <a:endParaRPr sz="1400" kern="0">
              <a:solidFill>
                <a:srgbClr val="000000"/>
              </a:solidFill>
              <a:latin typeface="Arial"/>
              <a:cs typeface="Arial"/>
              <a:sym typeface="Arial"/>
            </a:endParaRPr>
          </a:p>
          <a:p>
            <a:pPr algn="ctr" defTabSz="914400">
              <a:buClr>
                <a:srgbClr val="FFFFFF"/>
              </a:buClr>
              <a:buSzPts val="2800"/>
              <a:defRPr/>
            </a:pPr>
            <a:r>
              <a:rPr lang="en-US" sz="2800" b="1" kern="0">
                <a:solidFill>
                  <a:srgbClr val="FFFFFF"/>
                </a:solidFill>
                <a:latin typeface="Times New Roman"/>
                <a:ea typeface="Times New Roman"/>
                <a:cs typeface="Times New Roman"/>
                <a:sym typeface="Times New Roman"/>
              </a:rPr>
              <a:t>aérea pequeña</a:t>
            </a:r>
            <a:endParaRPr sz="1400" kern="0">
              <a:solidFill>
                <a:srgbClr val="000000"/>
              </a:solidFill>
              <a:latin typeface="Arial"/>
              <a:cs typeface="Arial"/>
              <a:sym typeface="Arial"/>
            </a:endParaRPr>
          </a:p>
          <a:p>
            <a:pPr algn="ctr" defTabSz="914400">
              <a:buClr>
                <a:srgbClr val="000000"/>
              </a:buClr>
              <a:buSzPts val="2400"/>
              <a:defRPr/>
            </a:pPr>
            <a:r>
              <a:rPr lang="en-US" sz="2400" b="1" kern="0">
                <a:solidFill>
                  <a:srgbClr val="000000"/>
                </a:solidFill>
                <a:latin typeface="Libre Franklin"/>
                <a:ea typeface="Libre Franklin"/>
                <a:cs typeface="Libre Franklin"/>
                <a:sym typeface="Libre Franklin"/>
              </a:rPr>
              <a:t>Inflamación</a:t>
            </a:r>
            <a:endParaRPr sz="1400" kern="0">
              <a:solidFill>
                <a:srgbClr val="000000"/>
              </a:solidFill>
              <a:latin typeface="Arial"/>
              <a:cs typeface="Arial"/>
              <a:sym typeface="Arial"/>
            </a:endParaRPr>
          </a:p>
          <a:p>
            <a:pPr algn="ctr" defTabSz="914400">
              <a:buClr>
                <a:srgbClr val="000000"/>
              </a:buClr>
              <a:buSzPts val="2400"/>
              <a:defRPr/>
            </a:pPr>
            <a:r>
              <a:rPr lang="en-US" sz="2400" b="1" kern="0">
                <a:solidFill>
                  <a:srgbClr val="000000"/>
                </a:solidFill>
                <a:latin typeface="Libre Franklin"/>
                <a:ea typeface="Libre Franklin"/>
                <a:cs typeface="Libre Franklin"/>
                <a:sym typeface="Libre Franklin"/>
              </a:rPr>
              <a:t>Remodelado</a:t>
            </a:r>
            <a:endParaRPr sz="1400" kern="0">
              <a:solidFill>
                <a:srgbClr val="000000"/>
              </a:solidFill>
              <a:latin typeface="Arial"/>
              <a:cs typeface="Arial"/>
              <a:sym typeface="Arial"/>
            </a:endParaRPr>
          </a:p>
        </p:txBody>
      </p:sp>
      <p:sp>
        <p:nvSpPr>
          <p:cNvPr id="2769" name="Google Shape;2769;p235"/>
          <p:cNvSpPr/>
          <p:nvPr/>
        </p:nvSpPr>
        <p:spPr>
          <a:xfrm>
            <a:off x="5486400" y="2133600"/>
            <a:ext cx="5067300" cy="1828800"/>
          </a:xfrm>
          <a:prstGeom prst="roundRect">
            <a:avLst>
              <a:gd name="adj" fmla="val 16667"/>
            </a:avLst>
          </a:prstGeom>
          <a:solidFill>
            <a:schemeClr val="accent1"/>
          </a:solidFill>
          <a:ln w="9525"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algn="ctr" defTabSz="914400">
              <a:buClr>
                <a:srgbClr val="FFFFFF"/>
              </a:buClr>
              <a:buSzPts val="2800"/>
              <a:defRPr/>
            </a:pPr>
            <a:r>
              <a:rPr lang="en-US" sz="2800" b="1" kern="0">
                <a:solidFill>
                  <a:srgbClr val="FFFFFF"/>
                </a:solidFill>
                <a:latin typeface="Times New Roman"/>
                <a:ea typeface="Times New Roman"/>
                <a:cs typeface="Times New Roman"/>
                <a:sym typeface="Times New Roman"/>
              </a:rPr>
              <a:t>Destrucción parenquimatosa</a:t>
            </a:r>
            <a:endParaRPr sz="1400" kern="0">
              <a:solidFill>
                <a:srgbClr val="000000"/>
              </a:solidFill>
              <a:latin typeface="Arial"/>
              <a:cs typeface="Arial"/>
              <a:sym typeface="Arial"/>
            </a:endParaRPr>
          </a:p>
          <a:p>
            <a:pPr algn="ctr" defTabSz="914400">
              <a:buClr>
                <a:srgbClr val="000000"/>
              </a:buClr>
              <a:buSzPts val="2400"/>
              <a:defRPr/>
            </a:pPr>
            <a:r>
              <a:rPr lang="en-US" sz="2400" b="1" kern="0">
                <a:solidFill>
                  <a:srgbClr val="000000"/>
                </a:solidFill>
                <a:latin typeface="Libre Franklin"/>
                <a:ea typeface="Libre Franklin"/>
                <a:cs typeface="Libre Franklin"/>
                <a:sym typeface="Libre Franklin"/>
              </a:rPr>
              <a:t>Pérdida de uniones alveolares</a:t>
            </a:r>
            <a:endParaRPr sz="1400" kern="0">
              <a:solidFill>
                <a:srgbClr val="000000"/>
              </a:solidFill>
              <a:latin typeface="Arial"/>
              <a:cs typeface="Arial"/>
              <a:sym typeface="Arial"/>
            </a:endParaRPr>
          </a:p>
          <a:p>
            <a:pPr algn="ctr" defTabSz="914400">
              <a:buClr>
                <a:srgbClr val="000000"/>
              </a:buClr>
              <a:buSzPts val="2400"/>
              <a:defRPr/>
            </a:pPr>
            <a:r>
              <a:rPr lang="en-US" sz="2400" b="1" kern="0">
                <a:solidFill>
                  <a:srgbClr val="000000"/>
                </a:solidFill>
                <a:latin typeface="Libre Franklin"/>
                <a:ea typeface="Libre Franklin"/>
                <a:cs typeface="Libre Franklin"/>
                <a:sym typeface="Libre Franklin"/>
              </a:rPr>
              <a:t>Disminución de la retracción</a:t>
            </a:r>
            <a:endParaRPr sz="1400" kern="0">
              <a:solidFill>
                <a:srgbClr val="000000"/>
              </a:solidFill>
              <a:latin typeface="Arial"/>
              <a:cs typeface="Arial"/>
              <a:sym typeface="Arial"/>
            </a:endParaRPr>
          </a:p>
          <a:p>
            <a:pPr algn="ctr" defTabSz="914400">
              <a:buClr>
                <a:srgbClr val="000000"/>
              </a:buClr>
              <a:buSzPts val="2400"/>
              <a:defRPr/>
            </a:pPr>
            <a:r>
              <a:rPr lang="en-US" sz="2400" b="1" kern="0">
                <a:solidFill>
                  <a:srgbClr val="000000"/>
                </a:solidFill>
                <a:latin typeface="Libre Franklin"/>
                <a:ea typeface="Libre Franklin"/>
                <a:cs typeface="Libre Franklin"/>
                <a:sym typeface="Libre Franklin"/>
              </a:rPr>
              <a:t> elástica</a:t>
            </a:r>
            <a:endParaRPr sz="1400" kern="0">
              <a:solidFill>
                <a:srgbClr val="000000"/>
              </a:solidFill>
              <a:latin typeface="Arial"/>
              <a:cs typeface="Arial"/>
              <a:sym typeface="Arial"/>
            </a:endParaRPr>
          </a:p>
        </p:txBody>
      </p:sp>
      <p:sp>
        <p:nvSpPr>
          <p:cNvPr id="2770" name="Google Shape;2770;p235"/>
          <p:cNvSpPr txBox="1"/>
          <p:nvPr/>
        </p:nvSpPr>
        <p:spPr>
          <a:xfrm>
            <a:off x="3276600" y="5740400"/>
            <a:ext cx="5029200" cy="584200"/>
          </a:xfrm>
          <a:prstGeom prst="rect">
            <a:avLst/>
          </a:prstGeom>
          <a:noFill/>
          <a:ln>
            <a:noFill/>
          </a:ln>
        </p:spPr>
        <p:txBody>
          <a:bodyPr spcFirstLastPara="1" wrap="square" lIns="91425" tIns="45700" rIns="91425" bIns="45700" anchor="t" anchorCtr="0">
            <a:noAutofit/>
          </a:bodyPr>
          <a:lstStyle/>
          <a:p>
            <a:pPr algn="ctr" defTabSz="914400">
              <a:buClr>
                <a:srgbClr val="FFFFFF"/>
              </a:buClr>
              <a:buSzPts val="3200"/>
              <a:defRPr/>
            </a:pPr>
            <a:r>
              <a:rPr lang="en-US" sz="3200" b="1" kern="0" dirty="0" err="1">
                <a:latin typeface="Arial"/>
                <a:ea typeface="Arial"/>
                <a:cs typeface="Arial"/>
                <a:sym typeface="Arial"/>
              </a:rPr>
              <a:t>Limitación</a:t>
            </a:r>
            <a:r>
              <a:rPr lang="en-US" sz="3200" b="1" kern="0" dirty="0">
                <a:latin typeface="Arial"/>
                <a:ea typeface="Arial"/>
                <a:cs typeface="Arial"/>
                <a:sym typeface="Arial"/>
              </a:rPr>
              <a:t> al </a:t>
            </a:r>
            <a:r>
              <a:rPr lang="en-US" sz="3200" b="1" kern="0" dirty="0" err="1">
                <a:latin typeface="Arial"/>
                <a:ea typeface="Arial"/>
                <a:cs typeface="Arial"/>
                <a:sym typeface="Arial"/>
              </a:rPr>
              <a:t>flujo</a:t>
            </a:r>
            <a:r>
              <a:rPr lang="en-US" sz="3200" b="1" kern="0" dirty="0">
                <a:latin typeface="Arial"/>
                <a:ea typeface="Arial"/>
                <a:cs typeface="Arial"/>
                <a:sym typeface="Arial"/>
              </a:rPr>
              <a:t> </a:t>
            </a:r>
            <a:r>
              <a:rPr lang="en-US" sz="3200" b="1" kern="0" dirty="0" err="1">
                <a:latin typeface="Arial"/>
                <a:ea typeface="Arial"/>
                <a:cs typeface="Arial"/>
                <a:sym typeface="Arial"/>
              </a:rPr>
              <a:t>aéreo</a:t>
            </a:r>
            <a:endParaRPr sz="1400" kern="0" dirty="0">
              <a:latin typeface="Arial"/>
              <a:cs typeface="Arial"/>
              <a:sym typeface="Arial"/>
            </a:endParaRPr>
          </a:p>
        </p:txBody>
      </p:sp>
      <p:cxnSp>
        <p:nvCxnSpPr>
          <p:cNvPr id="2771" name="Google Shape;2771;p235"/>
          <p:cNvCxnSpPr/>
          <p:nvPr/>
        </p:nvCxnSpPr>
        <p:spPr>
          <a:xfrm flipH="1">
            <a:off x="3505200" y="1498600"/>
            <a:ext cx="2019300" cy="635100"/>
          </a:xfrm>
          <a:prstGeom prst="bentConnector3">
            <a:avLst>
              <a:gd name="adj1" fmla="val 50000"/>
            </a:avLst>
          </a:prstGeom>
          <a:noFill/>
          <a:ln w="38100" cap="flat" cmpd="sng">
            <a:solidFill>
              <a:schemeClr val="accent1"/>
            </a:solidFill>
            <a:prstDash val="solid"/>
            <a:miter lim="800000"/>
            <a:headEnd type="none" w="med" len="med"/>
            <a:tailEnd type="stealth" w="med" len="med"/>
          </a:ln>
        </p:spPr>
      </p:cxnSp>
      <p:cxnSp>
        <p:nvCxnSpPr>
          <p:cNvPr id="2772" name="Google Shape;2772;p235"/>
          <p:cNvCxnSpPr/>
          <p:nvPr/>
        </p:nvCxnSpPr>
        <p:spPr>
          <a:xfrm>
            <a:off x="5524500" y="1498600"/>
            <a:ext cx="2495700" cy="635100"/>
          </a:xfrm>
          <a:prstGeom prst="bentConnector3">
            <a:avLst>
              <a:gd name="adj1" fmla="val 50000"/>
            </a:avLst>
          </a:prstGeom>
          <a:noFill/>
          <a:ln w="38100" cap="flat" cmpd="sng">
            <a:solidFill>
              <a:schemeClr val="accent1"/>
            </a:solidFill>
            <a:prstDash val="solid"/>
            <a:miter lim="800000"/>
            <a:headEnd type="none" w="med" len="med"/>
            <a:tailEnd type="stealth" w="med" len="med"/>
          </a:ln>
        </p:spPr>
      </p:cxnSp>
      <p:cxnSp>
        <p:nvCxnSpPr>
          <p:cNvPr id="2773" name="Google Shape;2773;p235"/>
          <p:cNvCxnSpPr/>
          <p:nvPr/>
        </p:nvCxnSpPr>
        <p:spPr>
          <a:xfrm>
            <a:off x="3505200" y="5003800"/>
            <a:ext cx="2095500" cy="787500"/>
          </a:xfrm>
          <a:prstGeom prst="bentConnector3">
            <a:avLst>
              <a:gd name="adj1" fmla="val 50000"/>
            </a:avLst>
          </a:prstGeom>
          <a:noFill/>
          <a:ln w="38100" cap="flat" cmpd="sng">
            <a:solidFill>
              <a:srgbClr val="FF6600"/>
            </a:solidFill>
            <a:prstDash val="solid"/>
            <a:miter lim="800000"/>
            <a:headEnd type="none" w="med" len="med"/>
            <a:tailEnd type="stealth" w="med" len="med"/>
          </a:ln>
        </p:spPr>
      </p:cxnSp>
      <p:cxnSp>
        <p:nvCxnSpPr>
          <p:cNvPr id="2774" name="Google Shape;2774;p235"/>
          <p:cNvCxnSpPr/>
          <p:nvPr/>
        </p:nvCxnSpPr>
        <p:spPr>
          <a:xfrm flipH="1">
            <a:off x="5600700" y="5003800"/>
            <a:ext cx="2514600" cy="787500"/>
          </a:xfrm>
          <a:prstGeom prst="bentConnector3">
            <a:avLst>
              <a:gd name="adj1" fmla="val 50000"/>
            </a:avLst>
          </a:prstGeom>
          <a:noFill/>
          <a:ln w="38100" cap="flat" cmpd="sng">
            <a:solidFill>
              <a:srgbClr val="FF6600"/>
            </a:solidFill>
            <a:prstDash val="solid"/>
            <a:miter lim="800000"/>
            <a:headEnd type="none" w="med" len="med"/>
            <a:tailEnd type="stealth" w="med" len="med"/>
          </a:ln>
        </p:spPr>
      </p:cxnSp>
      <p:sp>
        <p:nvSpPr>
          <p:cNvPr id="2775" name="Google Shape;2775;p235"/>
          <p:cNvSpPr/>
          <p:nvPr/>
        </p:nvSpPr>
        <p:spPr>
          <a:xfrm>
            <a:off x="1600200" y="4038600"/>
            <a:ext cx="3810000" cy="965200"/>
          </a:xfrm>
          <a:prstGeom prst="ellipse">
            <a:avLst/>
          </a:prstGeom>
          <a:solidFill>
            <a:srgbClr val="FF6600"/>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defTabSz="914400">
              <a:buClr>
                <a:srgbClr val="FFFFFF"/>
              </a:buClr>
              <a:buSzPts val="2400"/>
              <a:defRPr/>
            </a:pPr>
            <a:r>
              <a:rPr lang="en-US" sz="2400" b="1" kern="0">
                <a:solidFill>
                  <a:srgbClr val="FFFFFF"/>
                </a:solidFill>
                <a:latin typeface="Arial"/>
                <a:ea typeface="Arial"/>
                <a:cs typeface="Arial"/>
                <a:sym typeface="Arial"/>
              </a:rPr>
              <a:t>Bronquitis Crónica</a:t>
            </a:r>
            <a:endParaRPr sz="1400" kern="0">
              <a:solidFill>
                <a:srgbClr val="000000"/>
              </a:solidFill>
              <a:latin typeface="Arial"/>
              <a:cs typeface="Arial"/>
              <a:sym typeface="Arial"/>
            </a:endParaRPr>
          </a:p>
        </p:txBody>
      </p:sp>
      <p:sp>
        <p:nvSpPr>
          <p:cNvPr id="2776" name="Google Shape;2776;p235"/>
          <p:cNvSpPr/>
          <p:nvPr/>
        </p:nvSpPr>
        <p:spPr>
          <a:xfrm>
            <a:off x="6172200" y="4038600"/>
            <a:ext cx="3810000" cy="965200"/>
          </a:xfrm>
          <a:prstGeom prst="ellipse">
            <a:avLst/>
          </a:prstGeom>
          <a:solidFill>
            <a:srgbClr val="FF6600"/>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defTabSz="914400">
              <a:buClr>
                <a:srgbClr val="FFFFFF"/>
              </a:buClr>
              <a:buSzPts val="2400"/>
              <a:defRPr/>
            </a:pPr>
            <a:r>
              <a:rPr lang="en-US" sz="2400" b="1" kern="0">
                <a:solidFill>
                  <a:srgbClr val="FFFFFF"/>
                </a:solidFill>
                <a:latin typeface="Arial"/>
                <a:ea typeface="Arial"/>
                <a:cs typeface="Arial"/>
                <a:sym typeface="Arial"/>
              </a:rPr>
              <a:t>Enfisema</a:t>
            </a:r>
            <a:endParaRPr sz="1400" kern="0">
              <a:solidFill>
                <a:srgbClr val="000000"/>
              </a:solidFill>
              <a:latin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2"/>
          <p:cNvSpPr txBox="1">
            <a:spLocks noGrp="1"/>
          </p:cNvSpPr>
          <p:nvPr>
            <p:ph type="title"/>
          </p:nvPr>
        </p:nvSpPr>
        <p:spPr>
          <a:xfrm>
            <a:off x="2309192" y="104555"/>
            <a:ext cx="8276811" cy="994172"/>
          </a:xfrm>
          <a:prstGeom prst="rect">
            <a:avLst/>
          </a:prstGeom>
          <a:noFill/>
          <a:ln>
            <a:noFill/>
          </a:ln>
        </p:spPr>
        <p:txBody>
          <a:bodyPr spcFirstLastPara="1" wrap="square" lIns="68569" tIns="34275" rIns="68569" bIns="34275" anchor="t" anchorCtr="0">
            <a:normAutofit fontScale="90000"/>
          </a:bodyPr>
          <a:lstStyle/>
          <a:p>
            <a:pPr>
              <a:buSzPts val="3600"/>
            </a:pPr>
            <a:r>
              <a:rPr lang="es-ES" dirty="0"/>
              <a:t>Bronquitis crónica: tos constante con producción de esputo x 3 meses al menos 2 años sin otra causa.</a:t>
            </a:r>
            <a:endParaRPr dirty="0"/>
          </a:p>
        </p:txBody>
      </p:sp>
      <p:sp>
        <p:nvSpPr>
          <p:cNvPr id="170" name="Google Shape;170;p22"/>
          <p:cNvSpPr txBox="1">
            <a:spLocks noGrp="1"/>
          </p:cNvSpPr>
          <p:nvPr>
            <p:ph type="body" idx="1"/>
          </p:nvPr>
        </p:nvSpPr>
        <p:spPr>
          <a:xfrm>
            <a:off x="1649858" y="2992855"/>
            <a:ext cx="5792028" cy="3263504"/>
          </a:xfrm>
          <a:prstGeom prst="rect">
            <a:avLst/>
          </a:prstGeom>
          <a:noFill/>
          <a:ln>
            <a:noFill/>
          </a:ln>
        </p:spPr>
        <p:txBody>
          <a:bodyPr spcFirstLastPara="1" wrap="square" lIns="68569" tIns="34275" rIns="68569" bIns="34275" anchor="t" anchorCtr="0">
            <a:normAutofit/>
          </a:bodyPr>
          <a:lstStyle/>
          <a:p>
            <a:pPr marL="257175" indent="-257175">
              <a:spcBef>
                <a:spcPts val="0"/>
              </a:spcBef>
              <a:buSzPts val="1600"/>
            </a:pPr>
            <a:r>
              <a:rPr lang="es-ES" sz="1500" dirty="0"/>
              <a:t>Causa: irritación crónica por sustancias inhaladas da:</a:t>
            </a:r>
            <a:endParaRPr dirty="0"/>
          </a:p>
          <a:p>
            <a:pPr marL="257175" indent="-257175">
              <a:buSzPts val="1600"/>
              <a:buFont typeface="Trebuchet MS"/>
              <a:buChar char="-"/>
            </a:pPr>
            <a:r>
              <a:rPr lang="es-ES" sz="1500" dirty="0"/>
              <a:t>Hipertrofia </a:t>
            </a:r>
            <a:r>
              <a:rPr lang="es-ES" sz="1500" dirty="0" err="1"/>
              <a:t>gland</a:t>
            </a:r>
            <a:r>
              <a:rPr lang="es-ES" sz="1500" dirty="0"/>
              <a:t>. Mucosas</a:t>
            </a:r>
            <a:endParaRPr dirty="0"/>
          </a:p>
          <a:p>
            <a:pPr marL="257175" indent="-257175">
              <a:buSzPts val="1600"/>
              <a:buFont typeface="Trebuchet MS"/>
              <a:buChar char="-"/>
            </a:pPr>
            <a:r>
              <a:rPr lang="es-ES" sz="1500" dirty="0"/>
              <a:t>Hiperplasia células caliciformes</a:t>
            </a:r>
            <a:endParaRPr dirty="0"/>
          </a:p>
          <a:p>
            <a:pPr marL="257175" indent="-257175">
              <a:buSzPts val="1600"/>
              <a:buFont typeface="Trebuchet MS"/>
              <a:buChar char="-"/>
            </a:pPr>
            <a:r>
              <a:rPr lang="es-ES" sz="1500" dirty="0"/>
              <a:t>Inflamación = Engrosamiento parietal por fibrosis e hipertrofia </a:t>
            </a:r>
            <a:r>
              <a:rPr lang="es-ES" sz="1500" dirty="0" err="1"/>
              <a:t>musc</a:t>
            </a:r>
            <a:r>
              <a:rPr lang="es-ES" sz="1500" dirty="0"/>
              <a:t>. Liso</a:t>
            </a:r>
            <a:endParaRPr dirty="0"/>
          </a:p>
          <a:p>
            <a:pPr marL="257175" indent="-257175">
              <a:buSzPts val="1600"/>
              <a:buFont typeface="Trebuchet MS"/>
              <a:buChar char="-"/>
            </a:pPr>
            <a:r>
              <a:rPr lang="es-ES" sz="1500" dirty="0"/>
              <a:t>Infecciones secundarias</a:t>
            </a:r>
            <a:endParaRPr dirty="0"/>
          </a:p>
          <a:p>
            <a:pPr marL="257175" indent="-257175">
              <a:buSzPts val="1600"/>
              <a:buFont typeface="Trebuchet MS"/>
              <a:buChar char="-"/>
            </a:pPr>
            <a:r>
              <a:rPr lang="es-ES" sz="1500" dirty="0"/>
              <a:t>Clínica: </a:t>
            </a:r>
            <a:r>
              <a:rPr lang="es-ES" b="1" dirty="0"/>
              <a:t>tos productiva, disnea, CIANOSIS, hipercapnia = azul abotagado</a:t>
            </a:r>
            <a:endParaRPr b="1" dirty="0"/>
          </a:p>
        </p:txBody>
      </p:sp>
      <p:pic>
        <p:nvPicPr>
          <p:cNvPr id="171" name="Google Shape;171;p22" descr="Bronquitis aguda: MedlinePlus enciclopedia médica"/>
          <p:cNvPicPr preferRelativeResize="0"/>
          <p:nvPr/>
        </p:nvPicPr>
        <p:blipFill rotWithShape="1">
          <a:blip r:embed="rId3">
            <a:alphaModFix/>
          </a:blip>
          <a:srcRect l="9582" t="6705" r="10184" b="16325"/>
          <a:stretch/>
        </p:blipFill>
        <p:spPr>
          <a:xfrm>
            <a:off x="7646129" y="2601310"/>
            <a:ext cx="2939874" cy="2256183"/>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780"/>
        <p:cNvGrpSpPr/>
        <p:nvPr/>
      </p:nvGrpSpPr>
      <p:grpSpPr>
        <a:xfrm>
          <a:off x="0" y="0"/>
          <a:ext cx="0" cy="0"/>
          <a:chOff x="0" y="0"/>
          <a:chExt cx="0" cy="0"/>
        </a:xfrm>
      </p:grpSpPr>
      <p:pic>
        <p:nvPicPr>
          <p:cNvPr id="2781" name="Google Shape;2781;p236"/>
          <p:cNvPicPr preferRelativeResize="0"/>
          <p:nvPr/>
        </p:nvPicPr>
        <p:blipFill rotWithShape="1">
          <a:blip r:embed="rId3">
            <a:alphaModFix/>
          </a:blip>
          <a:srcRect/>
          <a:stretch/>
        </p:blipFill>
        <p:spPr>
          <a:xfrm>
            <a:off x="4191000" y="0"/>
            <a:ext cx="6477000" cy="4641850"/>
          </a:xfrm>
          <a:prstGeom prst="rect">
            <a:avLst/>
          </a:prstGeom>
          <a:noFill/>
          <a:ln>
            <a:noFill/>
          </a:ln>
        </p:spPr>
      </p:pic>
      <p:grpSp>
        <p:nvGrpSpPr>
          <p:cNvPr id="2782" name="Google Shape;2782;p236"/>
          <p:cNvGrpSpPr/>
          <p:nvPr/>
        </p:nvGrpSpPr>
        <p:grpSpPr>
          <a:xfrm>
            <a:off x="1524000" y="4724400"/>
            <a:ext cx="7086600" cy="2133600"/>
            <a:chOff x="480" y="432"/>
            <a:chExt cx="4656" cy="1488"/>
          </a:xfrm>
        </p:grpSpPr>
        <p:sp>
          <p:nvSpPr>
            <p:cNvPr id="2783" name="Google Shape;2783;p236"/>
            <p:cNvSpPr/>
            <p:nvPr/>
          </p:nvSpPr>
          <p:spPr>
            <a:xfrm>
              <a:off x="480" y="432"/>
              <a:ext cx="4656" cy="1488"/>
            </a:xfrm>
            <a:prstGeom prst="rect">
              <a:avLst/>
            </a:prstGeom>
            <a:solidFill>
              <a:schemeClr val="lt1"/>
            </a:solidFill>
            <a:ln w="95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nvGrpSpPr>
            <p:cNvPr id="2784" name="Google Shape;2784;p236"/>
            <p:cNvGrpSpPr/>
            <p:nvPr/>
          </p:nvGrpSpPr>
          <p:grpSpPr>
            <a:xfrm>
              <a:off x="816" y="672"/>
              <a:ext cx="4032" cy="1008"/>
              <a:chOff x="1152" y="6048"/>
              <a:chExt cx="10080" cy="2520"/>
            </a:xfrm>
          </p:grpSpPr>
          <p:grpSp>
            <p:nvGrpSpPr>
              <p:cNvPr id="2785" name="Google Shape;2785;p236"/>
              <p:cNvGrpSpPr/>
              <p:nvPr/>
            </p:nvGrpSpPr>
            <p:grpSpPr>
              <a:xfrm>
                <a:off x="3168" y="6048"/>
                <a:ext cx="8064" cy="2520"/>
                <a:chOff x="2448" y="6048"/>
                <a:chExt cx="8064" cy="2520"/>
              </a:xfrm>
            </p:grpSpPr>
            <p:sp>
              <p:nvSpPr>
                <p:cNvPr id="2786" name="Google Shape;2786;p236"/>
                <p:cNvSpPr/>
                <p:nvPr/>
              </p:nvSpPr>
              <p:spPr>
                <a:xfrm>
                  <a:off x="4032" y="6048"/>
                  <a:ext cx="4200" cy="2520"/>
                </a:xfrm>
                <a:prstGeom prst="rect">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787" name="Google Shape;2787;p236"/>
                <p:cNvSpPr txBox="1"/>
                <p:nvPr/>
              </p:nvSpPr>
              <p:spPr>
                <a:xfrm>
                  <a:off x="4032" y="6048"/>
                  <a:ext cx="4200" cy="566"/>
                </a:xfrm>
                <a:prstGeom prst="rect">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algn="ctr" defTabSz="914400">
                    <a:buClr>
                      <a:srgbClr val="000000"/>
                    </a:buClr>
                    <a:buSzPts val="1600"/>
                    <a:defRPr/>
                  </a:pPr>
                  <a:r>
                    <a:rPr lang="en-US" sz="1600" b="1" kern="0">
                      <a:solidFill>
                        <a:srgbClr val="000000"/>
                      </a:solidFill>
                      <a:latin typeface="Arial"/>
                      <a:ea typeface="Arial"/>
                      <a:cs typeface="Arial"/>
                      <a:sym typeface="Arial"/>
                    </a:rPr>
                    <a:t>MUCOSA</a:t>
                  </a:r>
                  <a:endParaRPr sz="1400" kern="0">
                    <a:solidFill>
                      <a:srgbClr val="000000"/>
                    </a:solidFill>
                    <a:latin typeface="Arial"/>
                    <a:cs typeface="Arial"/>
                    <a:sym typeface="Arial"/>
                  </a:endParaRPr>
                </a:p>
              </p:txBody>
            </p:sp>
            <p:sp>
              <p:nvSpPr>
                <p:cNvPr id="2788" name="Google Shape;2788;p236"/>
                <p:cNvSpPr/>
                <p:nvPr/>
              </p:nvSpPr>
              <p:spPr>
                <a:xfrm>
                  <a:off x="4032" y="6614"/>
                  <a:ext cx="4200" cy="977"/>
                </a:xfrm>
                <a:prstGeom prst="rect">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nvGrpSpPr>
                <p:cNvPr id="2789" name="Google Shape;2789;p236"/>
                <p:cNvGrpSpPr/>
                <p:nvPr/>
              </p:nvGrpSpPr>
              <p:grpSpPr>
                <a:xfrm>
                  <a:off x="4364" y="6974"/>
                  <a:ext cx="607" cy="463"/>
                  <a:chOff x="240" y="2256"/>
                  <a:chExt cx="1728" cy="1536"/>
                </a:xfrm>
              </p:grpSpPr>
              <p:sp>
                <p:nvSpPr>
                  <p:cNvPr id="2790" name="Google Shape;2790;p236"/>
                  <p:cNvSpPr/>
                  <p:nvPr/>
                </p:nvSpPr>
                <p:spPr>
                  <a:xfrm>
                    <a:off x="240" y="2256"/>
                    <a:ext cx="1728" cy="1536"/>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791" name="Google Shape;2791;p236"/>
                  <p:cNvSpPr/>
                  <p:nvPr/>
                </p:nvSpPr>
                <p:spPr>
                  <a:xfrm>
                    <a:off x="720" y="2640"/>
                    <a:ext cx="768" cy="768"/>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cxnSp>
                <p:nvCxnSpPr>
                  <p:cNvPr id="2792" name="Google Shape;2792;p236"/>
                  <p:cNvCxnSpPr/>
                  <p:nvPr/>
                </p:nvCxnSpPr>
                <p:spPr>
                  <a:xfrm flipH="1">
                    <a:off x="720" y="3360"/>
                    <a:ext cx="240" cy="336"/>
                  </a:xfrm>
                  <a:prstGeom prst="straightConnector1">
                    <a:avLst/>
                  </a:prstGeom>
                  <a:noFill/>
                  <a:ln w="9525" cap="flat" cmpd="sng">
                    <a:solidFill>
                      <a:srgbClr val="000000"/>
                    </a:solidFill>
                    <a:prstDash val="solid"/>
                    <a:miter lim="800000"/>
                    <a:headEnd type="none" w="med" len="med"/>
                    <a:tailEnd type="none" w="med" len="med"/>
                  </a:ln>
                </p:spPr>
              </p:cxnSp>
              <p:cxnSp>
                <p:nvCxnSpPr>
                  <p:cNvPr id="2793" name="Google Shape;2793;p236"/>
                  <p:cNvCxnSpPr/>
                  <p:nvPr/>
                </p:nvCxnSpPr>
                <p:spPr>
                  <a:xfrm>
                    <a:off x="1248" y="3408"/>
                    <a:ext cx="240" cy="288"/>
                  </a:xfrm>
                  <a:prstGeom prst="straightConnector1">
                    <a:avLst/>
                  </a:prstGeom>
                  <a:noFill/>
                  <a:ln w="9525" cap="flat" cmpd="sng">
                    <a:solidFill>
                      <a:srgbClr val="000000"/>
                    </a:solidFill>
                    <a:prstDash val="solid"/>
                    <a:miter lim="800000"/>
                    <a:headEnd type="none" w="med" len="med"/>
                    <a:tailEnd type="none" w="med" len="med"/>
                  </a:ln>
                </p:spPr>
              </p:cxnSp>
              <p:cxnSp>
                <p:nvCxnSpPr>
                  <p:cNvPr id="2794" name="Google Shape;2794;p236"/>
                  <p:cNvCxnSpPr/>
                  <p:nvPr/>
                </p:nvCxnSpPr>
                <p:spPr>
                  <a:xfrm rot="10800000" flipH="1">
                    <a:off x="1488" y="2976"/>
                    <a:ext cx="480" cy="48"/>
                  </a:xfrm>
                  <a:prstGeom prst="straightConnector1">
                    <a:avLst/>
                  </a:prstGeom>
                  <a:noFill/>
                  <a:ln w="9525" cap="flat" cmpd="sng">
                    <a:solidFill>
                      <a:srgbClr val="000000"/>
                    </a:solidFill>
                    <a:prstDash val="solid"/>
                    <a:miter lim="800000"/>
                    <a:headEnd type="none" w="med" len="med"/>
                    <a:tailEnd type="none" w="med" len="med"/>
                  </a:ln>
                </p:spPr>
              </p:cxnSp>
              <p:cxnSp>
                <p:nvCxnSpPr>
                  <p:cNvPr id="2795" name="Google Shape;2795;p236"/>
                  <p:cNvCxnSpPr/>
                  <p:nvPr/>
                </p:nvCxnSpPr>
                <p:spPr>
                  <a:xfrm rot="10800000" flipH="1">
                    <a:off x="1248" y="2304"/>
                    <a:ext cx="144" cy="336"/>
                  </a:xfrm>
                  <a:prstGeom prst="straightConnector1">
                    <a:avLst/>
                  </a:prstGeom>
                  <a:noFill/>
                  <a:ln w="9525" cap="flat" cmpd="sng">
                    <a:solidFill>
                      <a:srgbClr val="000000"/>
                    </a:solidFill>
                    <a:prstDash val="solid"/>
                    <a:miter lim="800000"/>
                    <a:headEnd type="none" w="med" len="med"/>
                    <a:tailEnd type="none" w="med" len="med"/>
                  </a:ln>
                </p:spPr>
              </p:cxnSp>
              <p:cxnSp>
                <p:nvCxnSpPr>
                  <p:cNvPr id="2796" name="Google Shape;2796;p236"/>
                  <p:cNvCxnSpPr/>
                  <p:nvPr/>
                </p:nvCxnSpPr>
                <p:spPr>
                  <a:xfrm rot="10800000">
                    <a:off x="624" y="2400"/>
                    <a:ext cx="240" cy="336"/>
                  </a:xfrm>
                  <a:prstGeom prst="straightConnector1">
                    <a:avLst/>
                  </a:prstGeom>
                  <a:noFill/>
                  <a:ln w="9525" cap="flat" cmpd="sng">
                    <a:solidFill>
                      <a:srgbClr val="000000"/>
                    </a:solidFill>
                    <a:prstDash val="solid"/>
                    <a:miter lim="800000"/>
                    <a:headEnd type="none" w="med" len="med"/>
                    <a:tailEnd type="none" w="med" len="med"/>
                  </a:ln>
                </p:spPr>
              </p:cxnSp>
              <p:cxnSp>
                <p:nvCxnSpPr>
                  <p:cNvPr id="2797" name="Google Shape;2797;p236"/>
                  <p:cNvCxnSpPr/>
                  <p:nvPr/>
                </p:nvCxnSpPr>
                <p:spPr>
                  <a:xfrm rot="10800000">
                    <a:off x="240" y="3072"/>
                    <a:ext cx="480" cy="0"/>
                  </a:xfrm>
                  <a:prstGeom prst="straightConnector1">
                    <a:avLst/>
                  </a:prstGeom>
                  <a:noFill/>
                  <a:ln w="9525" cap="flat" cmpd="sng">
                    <a:solidFill>
                      <a:srgbClr val="000000"/>
                    </a:solidFill>
                    <a:prstDash val="solid"/>
                    <a:miter lim="800000"/>
                    <a:headEnd type="none" w="med" len="med"/>
                    <a:tailEnd type="none" w="med" len="med"/>
                  </a:ln>
                </p:spPr>
              </p:cxnSp>
              <p:sp>
                <p:nvSpPr>
                  <p:cNvPr id="2798" name="Google Shape;2798;p236"/>
                  <p:cNvSpPr/>
                  <p:nvPr/>
                </p:nvSpPr>
                <p:spPr>
                  <a:xfrm>
                    <a:off x="1056" y="3552"/>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799" name="Google Shape;2799;p236"/>
                  <p:cNvSpPr/>
                  <p:nvPr/>
                </p:nvSpPr>
                <p:spPr>
                  <a:xfrm>
                    <a:off x="384" y="2736"/>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00" name="Google Shape;2800;p236"/>
                  <p:cNvSpPr/>
                  <p:nvPr/>
                </p:nvSpPr>
                <p:spPr>
                  <a:xfrm>
                    <a:off x="1008" y="2400"/>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01" name="Google Shape;2801;p236"/>
                  <p:cNvSpPr/>
                  <p:nvPr/>
                </p:nvSpPr>
                <p:spPr>
                  <a:xfrm>
                    <a:off x="1440" y="2688"/>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02" name="Google Shape;2802;p236"/>
                  <p:cNvSpPr/>
                  <p:nvPr/>
                </p:nvSpPr>
                <p:spPr>
                  <a:xfrm>
                    <a:off x="432" y="3312"/>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03" name="Google Shape;2803;p236"/>
                  <p:cNvSpPr/>
                  <p:nvPr/>
                </p:nvSpPr>
                <p:spPr>
                  <a:xfrm>
                    <a:off x="1536" y="3168"/>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2804" name="Google Shape;2804;p236"/>
                <p:cNvGrpSpPr/>
                <p:nvPr/>
              </p:nvGrpSpPr>
              <p:grpSpPr>
                <a:xfrm>
                  <a:off x="6353" y="6819"/>
                  <a:ext cx="608" cy="463"/>
                  <a:chOff x="240" y="2256"/>
                  <a:chExt cx="1728" cy="1536"/>
                </a:xfrm>
              </p:grpSpPr>
              <p:sp>
                <p:nvSpPr>
                  <p:cNvPr id="2805" name="Google Shape;2805;p236"/>
                  <p:cNvSpPr/>
                  <p:nvPr/>
                </p:nvSpPr>
                <p:spPr>
                  <a:xfrm>
                    <a:off x="240" y="2256"/>
                    <a:ext cx="1728" cy="1536"/>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06" name="Google Shape;2806;p236"/>
                  <p:cNvSpPr/>
                  <p:nvPr/>
                </p:nvSpPr>
                <p:spPr>
                  <a:xfrm>
                    <a:off x="720" y="2640"/>
                    <a:ext cx="768" cy="768"/>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cxnSp>
                <p:nvCxnSpPr>
                  <p:cNvPr id="2807" name="Google Shape;2807;p236"/>
                  <p:cNvCxnSpPr/>
                  <p:nvPr/>
                </p:nvCxnSpPr>
                <p:spPr>
                  <a:xfrm flipH="1">
                    <a:off x="720" y="3360"/>
                    <a:ext cx="240" cy="336"/>
                  </a:xfrm>
                  <a:prstGeom prst="straightConnector1">
                    <a:avLst/>
                  </a:prstGeom>
                  <a:noFill/>
                  <a:ln w="9525" cap="flat" cmpd="sng">
                    <a:solidFill>
                      <a:srgbClr val="000000"/>
                    </a:solidFill>
                    <a:prstDash val="solid"/>
                    <a:miter lim="800000"/>
                    <a:headEnd type="none" w="med" len="med"/>
                    <a:tailEnd type="none" w="med" len="med"/>
                  </a:ln>
                </p:spPr>
              </p:cxnSp>
              <p:cxnSp>
                <p:nvCxnSpPr>
                  <p:cNvPr id="2808" name="Google Shape;2808;p236"/>
                  <p:cNvCxnSpPr/>
                  <p:nvPr/>
                </p:nvCxnSpPr>
                <p:spPr>
                  <a:xfrm>
                    <a:off x="1248" y="3408"/>
                    <a:ext cx="240" cy="288"/>
                  </a:xfrm>
                  <a:prstGeom prst="straightConnector1">
                    <a:avLst/>
                  </a:prstGeom>
                  <a:noFill/>
                  <a:ln w="9525" cap="flat" cmpd="sng">
                    <a:solidFill>
                      <a:srgbClr val="000000"/>
                    </a:solidFill>
                    <a:prstDash val="solid"/>
                    <a:miter lim="800000"/>
                    <a:headEnd type="none" w="med" len="med"/>
                    <a:tailEnd type="none" w="med" len="med"/>
                  </a:ln>
                </p:spPr>
              </p:cxnSp>
              <p:cxnSp>
                <p:nvCxnSpPr>
                  <p:cNvPr id="2809" name="Google Shape;2809;p236"/>
                  <p:cNvCxnSpPr/>
                  <p:nvPr/>
                </p:nvCxnSpPr>
                <p:spPr>
                  <a:xfrm rot="10800000" flipH="1">
                    <a:off x="1488" y="2976"/>
                    <a:ext cx="480" cy="48"/>
                  </a:xfrm>
                  <a:prstGeom prst="straightConnector1">
                    <a:avLst/>
                  </a:prstGeom>
                  <a:noFill/>
                  <a:ln w="9525" cap="flat" cmpd="sng">
                    <a:solidFill>
                      <a:srgbClr val="000000"/>
                    </a:solidFill>
                    <a:prstDash val="solid"/>
                    <a:miter lim="800000"/>
                    <a:headEnd type="none" w="med" len="med"/>
                    <a:tailEnd type="none" w="med" len="med"/>
                  </a:ln>
                </p:spPr>
              </p:cxnSp>
              <p:cxnSp>
                <p:nvCxnSpPr>
                  <p:cNvPr id="2810" name="Google Shape;2810;p236"/>
                  <p:cNvCxnSpPr/>
                  <p:nvPr/>
                </p:nvCxnSpPr>
                <p:spPr>
                  <a:xfrm rot="10800000" flipH="1">
                    <a:off x="1248" y="2304"/>
                    <a:ext cx="144" cy="336"/>
                  </a:xfrm>
                  <a:prstGeom prst="straightConnector1">
                    <a:avLst/>
                  </a:prstGeom>
                  <a:noFill/>
                  <a:ln w="9525" cap="flat" cmpd="sng">
                    <a:solidFill>
                      <a:srgbClr val="000000"/>
                    </a:solidFill>
                    <a:prstDash val="solid"/>
                    <a:miter lim="800000"/>
                    <a:headEnd type="none" w="med" len="med"/>
                    <a:tailEnd type="none" w="med" len="med"/>
                  </a:ln>
                </p:spPr>
              </p:cxnSp>
              <p:cxnSp>
                <p:nvCxnSpPr>
                  <p:cNvPr id="2811" name="Google Shape;2811;p236"/>
                  <p:cNvCxnSpPr/>
                  <p:nvPr/>
                </p:nvCxnSpPr>
                <p:spPr>
                  <a:xfrm rot="10800000">
                    <a:off x="624" y="2400"/>
                    <a:ext cx="240" cy="336"/>
                  </a:xfrm>
                  <a:prstGeom prst="straightConnector1">
                    <a:avLst/>
                  </a:prstGeom>
                  <a:noFill/>
                  <a:ln w="9525" cap="flat" cmpd="sng">
                    <a:solidFill>
                      <a:srgbClr val="000000"/>
                    </a:solidFill>
                    <a:prstDash val="solid"/>
                    <a:miter lim="800000"/>
                    <a:headEnd type="none" w="med" len="med"/>
                    <a:tailEnd type="none" w="med" len="med"/>
                  </a:ln>
                </p:spPr>
              </p:cxnSp>
              <p:cxnSp>
                <p:nvCxnSpPr>
                  <p:cNvPr id="2812" name="Google Shape;2812;p236"/>
                  <p:cNvCxnSpPr/>
                  <p:nvPr/>
                </p:nvCxnSpPr>
                <p:spPr>
                  <a:xfrm rot="10800000">
                    <a:off x="240" y="3072"/>
                    <a:ext cx="480" cy="0"/>
                  </a:xfrm>
                  <a:prstGeom prst="straightConnector1">
                    <a:avLst/>
                  </a:prstGeom>
                  <a:noFill/>
                  <a:ln w="9525" cap="flat" cmpd="sng">
                    <a:solidFill>
                      <a:srgbClr val="000000"/>
                    </a:solidFill>
                    <a:prstDash val="solid"/>
                    <a:miter lim="800000"/>
                    <a:headEnd type="none" w="med" len="med"/>
                    <a:tailEnd type="none" w="med" len="med"/>
                  </a:ln>
                </p:spPr>
              </p:cxnSp>
              <p:sp>
                <p:nvSpPr>
                  <p:cNvPr id="2813" name="Google Shape;2813;p236"/>
                  <p:cNvSpPr/>
                  <p:nvPr/>
                </p:nvSpPr>
                <p:spPr>
                  <a:xfrm>
                    <a:off x="1056" y="3552"/>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14" name="Google Shape;2814;p236"/>
                  <p:cNvSpPr/>
                  <p:nvPr/>
                </p:nvSpPr>
                <p:spPr>
                  <a:xfrm>
                    <a:off x="384" y="2736"/>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15" name="Google Shape;2815;p236"/>
                  <p:cNvSpPr/>
                  <p:nvPr/>
                </p:nvSpPr>
                <p:spPr>
                  <a:xfrm>
                    <a:off x="1008" y="2400"/>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16" name="Google Shape;2816;p236"/>
                  <p:cNvSpPr/>
                  <p:nvPr/>
                </p:nvSpPr>
                <p:spPr>
                  <a:xfrm>
                    <a:off x="1440" y="2688"/>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17" name="Google Shape;2817;p236"/>
                  <p:cNvSpPr/>
                  <p:nvPr/>
                </p:nvSpPr>
                <p:spPr>
                  <a:xfrm>
                    <a:off x="432" y="3312"/>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18" name="Google Shape;2818;p236"/>
                  <p:cNvSpPr/>
                  <p:nvPr/>
                </p:nvSpPr>
                <p:spPr>
                  <a:xfrm>
                    <a:off x="1536" y="3168"/>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2819" name="Google Shape;2819;p236"/>
                <p:cNvGrpSpPr/>
                <p:nvPr/>
              </p:nvGrpSpPr>
              <p:grpSpPr>
                <a:xfrm>
                  <a:off x="5690" y="7025"/>
                  <a:ext cx="608" cy="463"/>
                  <a:chOff x="240" y="2256"/>
                  <a:chExt cx="1728" cy="1536"/>
                </a:xfrm>
              </p:grpSpPr>
              <p:sp>
                <p:nvSpPr>
                  <p:cNvPr id="2820" name="Google Shape;2820;p236"/>
                  <p:cNvSpPr/>
                  <p:nvPr/>
                </p:nvSpPr>
                <p:spPr>
                  <a:xfrm>
                    <a:off x="240" y="2256"/>
                    <a:ext cx="1728" cy="1536"/>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21" name="Google Shape;2821;p236"/>
                  <p:cNvSpPr/>
                  <p:nvPr/>
                </p:nvSpPr>
                <p:spPr>
                  <a:xfrm>
                    <a:off x="720" y="2640"/>
                    <a:ext cx="768" cy="768"/>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cxnSp>
                <p:nvCxnSpPr>
                  <p:cNvPr id="2822" name="Google Shape;2822;p236"/>
                  <p:cNvCxnSpPr/>
                  <p:nvPr/>
                </p:nvCxnSpPr>
                <p:spPr>
                  <a:xfrm flipH="1">
                    <a:off x="720" y="3360"/>
                    <a:ext cx="240" cy="336"/>
                  </a:xfrm>
                  <a:prstGeom prst="straightConnector1">
                    <a:avLst/>
                  </a:prstGeom>
                  <a:noFill/>
                  <a:ln w="9525" cap="flat" cmpd="sng">
                    <a:solidFill>
                      <a:srgbClr val="000000"/>
                    </a:solidFill>
                    <a:prstDash val="solid"/>
                    <a:miter lim="800000"/>
                    <a:headEnd type="none" w="med" len="med"/>
                    <a:tailEnd type="none" w="med" len="med"/>
                  </a:ln>
                </p:spPr>
              </p:cxnSp>
              <p:cxnSp>
                <p:nvCxnSpPr>
                  <p:cNvPr id="2823" name="Google Shape;2823;p236"/>
                  <p:cNvCxnSpPr/>
                  <p:nvPr/>
                </p:nvCxnSpPr>
                <p:spPr>
                  <a:xfrm>
                    <a:off x="1248" y="3408"/>
                    <a:ext cx="240" cy="288"/>
                  </a:xfrm>
                  <a:prstGeom prst="straightConnector1">
                    <a:avLst/>
                  </a:prstGeom>
                  <a:noFill/>
                  <a:ln w="9525" cap="flat" cmpd="sng">
                    <a:solidFill>
                      <a:srgbClr val="000000"/>
                    </a:solidFill>
                    <a:prstDash val="solid"/>
                    <a:miter lim="800000"/>
                    <a:headEnd type="none" w="med" len="med"/>
                    <a:tailEnd type="none" w="med" len="med"/>
                  </a:ln>
                </p:spPr>
              </p:cxnSp>
              <p:cxnSp>
                <p:nvCxnSpPr>
                  <p:cNvPr id="2824" name="Google Shape;2824;p236"/>
                  <p:cNvCxnSpPr/>
                  <p:nvPr/>
                </p:nvCxnSpPr>
                <p:spPr>
                  <a:xfrm rot="10800000" flipH="1">
                    <a:off x="1488" y="2976"/>
                    <a:ext cx="480" cy="48"/>
                  </a:xfrm>
                  <a:prstGeom prst="straightConnector1">
                    <a:avLst/>
                  </a:prstGeom>
                  <a:noFill/>
                  <a:ln w="9525" cap="flat" cmpd="sng">
                    <a:solidFill>
                      <a:srgbClr val="000000"/>
                    </a:solidFill>
                    <a:prstDash val="solid"/>
                    <a:miter lim="800000"/>
                    <a:headEnd type="none" w="med" len="med"/>
                    <a:tailEnd type="none" w="med" len="med"/>
                  </a:ln>
                </p:spPr>
              </p:cxnSp>
              <p:cxnSp>
                <p:nvCxnSpPr>
                  <p:cNvPr id="2825" name="Google Shape;2825;p236"/>
                  <p:cNvCxnSpPr/>
                  <p:nvPr/>
                </p:nvCxnSpPr>
                <p:spPr>
                  <a:xfrm rot="10800000" flipH="1">
                    <a:off x="1248" y="2304"/>
                    <a:ext cx="144" cy="336"/>
                  </a:xfrm>
                  <a:prstGeom prst="straightConnector1">
                    <a:avLst/>
                  </a:prstGeom>
                  <a:noFill/>
                  <a:ln w="9525" cap="flat" cmpd="sng">
                    <a:solidFill>
                      <a:srgbClr val="000000"/>
                    </a:solidFill>
                    <a:prstDash val="solid"/>
                    <a:miter lim="800000"/>
                    <a:headEnd type="none" w="med" len="med"/>
                    <a:tailEnd type="none" w="med" len="med"/>
                  </a:ln>
                </p:spPr>
              </p:cxnSp>
              <p:cxnSp>
                <p:nvCxnSpPr>
                  <p:cNvPr id="2826" name="Google Shape;2826;p236"/>
                  <p:cNvCxnSpPr/>
                  <p:nvPr/>
                </p:nvCxnSpPr>
                <p:spPr>
                  <a:xfrm rot="10800000">
                    <a:off x="624" y="2400"/>
                    <a:ext cx="240" cy="336"/>
                  </a:xfrm>
                  <a:prstGeom prst="straightConnector1">
                    <a:avLst/>
                  </a:prstGeom>
                  <a:noFill/>
                  <a:ln w="9525" cap="flat" cmpd="sng">
                    <a:solidFill>
                      <a:srgbClr val="000000"/>
                    </a:solidFill>
                    <a:prstDash val="solid"/>
                    <a:miter lim="800000"/>
                    <a:headEnd type="none" w="med" len="med"/>
                    <a:tailEnd type="none" w="med" len="med"/>
                  </a:ln>
                </p:spPr>
              </p:cxnSp>
              <p:cxnSp>
                <p:nvCxnSpPr>
                  <p:cNvPr id="2827" name="Google Shape;2827;p236"/>
                  <p:cNvCxnSpPr/>
                  <p:nvPr/>
                </p:nvCxnSpPr>
                <p:spPr>
                  <a:xfrm rot="10800000">
                    <a:off x="240" y="3072"/>
                    <a:ext cx="480" cy="0"/>
                  </a:xfrm>
                  <a:prstGeom prst="straightConnector1">
                    <a:avLst/>
                  </a:prstGeom>
                  <a:noFill/>
                  <a:ln w="9525" cap="flat" cmpd="sng">
                    <a:solidFill>
                      <a:srgbClr val="000000"/>
                    </a:solidFill>
                    <a:prstDash val="solid"/>
                    <a:miter lim="800000"/>
                    <a:headEnd type="none" w="med" len="med"/>
                    <a:tailEnd type="none" w="med" len="med"/>
                  </a:ln>
                </p:spPr>
              </p:cxnSp>
              <p:sp>
                <p:nvSpPr>
                  <p:cNvPr id="2828" name="Google Shape;2828;p236"/>
                  <p:cNvSpPr/>
                  <p:nvPr/>
                </p:nvSpPr>
                <p:spPr>
                  <a:xfrm>
                    <a:off x="1056" y="3552"/>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29" name="Google Shape;2829;p236"/>
                  <p:cNvSpPr/>
                  <p:nvPr/>
                </p:nvSpPr>
                <p:spPr>
                  <a:xfrm>
                    <a:off x="384" y="2736"/>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30" name="Google Shape;2830;p236"/>
                  <p:cNvSpPr/>
                  <p:nvPr/>
                </p:nvSpPr>
                <p:spPr>
                  <a:xfrm>
                    <a:off x="1008" y="2400"/>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31" name="Google Shape;2831;p236"/>
                  <p:cNvSpPr/>
                  <p:nvPr/>
                </p:nvSpPr>
                <p:spPr>
                  <a:xfrm>
                    <a:off x="1440" y="2688"/>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32" name="Google Shape;2832;p236"/>
                  <p:cNvSpPr/>
                  <p:nvPr/>
                </p:nvSpPr>
                <p:spPr>
                  <a:xfrm>
                    <a:off x="432" y="3312"/>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33" name="Google Shape;2833;p236"/>
                  <p:cNvSpPr/>
                  <p:nvPr/>
                </p:nvSpPr>
                <p:spPr>
                  <a:xfrm>
                    <a:off x="1536" y="3168"/>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2834" name="Google Shape;2834;p236"/>
                <p:cNvGrpSpPr/>
                <p:nvPr/>
              </p:nvGrpSpPr>
              <p:grpSpPr>
                <a:xfrm>
                  <a:off x="5082" y="6768"/>
                  <a:ext cx="608" cy="463"/>
                  <a:chOff x="240" y="2256"/>
                  <a:chExt cx="1728" cy="1536"/>
                </a:xfrm>
              </p:grpSpPr>
              <p:sp>
                <p:nvSpPr>
                  <p:cNvPr id="2835" name="Google Shape;2835;p236"/>
                  <p:cNvSpPr/>
                  <p:nvPr/>
                </p:nvSpPr>
                <p:spPr>
                  <a:xfrm>
                    <a:off x="240" y="2256"/>
                    <a:ext cx="1728" cy="1536"/>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36" name="Google Shape;2836;p236"/>
                  <p:cNvSpPr/>
                  <p:nvPr/>
                </p:nvSpPr>
                <p:spPr>
                  <a:xfrm>
                    <a:off x="720" y="2640"/>
                    <a:ext cx="768" cy="768"/>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cxnSp>
                <p:nvCxnSpPr>
                  <p:cNvPr id="2837" name="Google Shape;2837;p236"/>
                  <p:cNvCxnSpPr/>
                  <p:nvPr/>
                </p:nvCxnSpPr>
                <p:spPr>
                  <a:xfrm flipH="1">
                    <a:off x="720" y="3360"/>
                    <a:ext cx="240" cy="336"/>
                  </a:xfrm>
                  <a:prstGeom prst="straightConnector1">
                    <a:avLst/>
                  </a:prstGeom>
                  <a:noFill/>
                  <a:ln w="9525" cap="flat" cmpd="sng">
                    <a:solidFill>
                      <a:srgbClr val="000000"/>
                    </a:solidFill>
                    <a:prstDash val="solid"/>
                    <a:miter lim="800000"/>
                    <a:headEnd type="none" w="med" len="med"/>
                    <a:tailEnd type="none" w="med" len="med"/>
                  </a:ln>
                </p:spPr>
              </p:cxnSp>
              <p:cxnSp>
                <p:nvCxnSpPr>
                  <p:cNvPr id="2838" name="Google Shape;2838;p236"/>
                  <p:cNvCxnSpPr/>
                  <p:nvPr/>
                </p:nvCxnSpPr>
                <p:spPr>
                  <a:xfrm>
                    <a:off x="1248" y="3408"/>
                    <a:ext cx="240" cy="288"/>
                  </a:xfrm>
                  <a:prstGeom prst="straightConnector1">
                    <a:avLst/>
                  </a:prstGeom>
                  <a:noFill/>
                  <a:ln w="9525" cap="flat" cmpd="sng">
                    <a:solidFill>
                      <a:srgbClr val="000000"/>
                    </a:solidFill>
                    <a:prstDash val="solid"/>
                    <a:miter lim="800000"/>
                    <a:headEnd type="none" w="med" len="med"/>
                    <a:tailEnd type="none" w="med" len="med"/>
                  </a:ln>
                </p:spPr>
              </p:cxnSp>
              <p:cxnSp>
                <p:nvCxnSpPr>
                  <p:cNvPr id="2839" name="Google Shape;2839;p236"/>
                  <p:cNvCxnSpPr/>
                  <p:nvPr/>
                </p:nvCxnSpPr>
                <p:spPr>
                  <a:xfrm rot="10800000" flipH="1">
                    <a:off x="1488" y="2976"/>
                    <a:ext cx="480" cy="48"/>
                  </a:xfrm>
                  <a:prstGeom prst="straightConnector1">
                    <a:avLst/>
                  </a:prstGeom>
                  <a:noFill/>
                  <a:ln w="9525" cap="flat" cmpd="sng">
                    <a:solidFill>
                      <a:srgbClr val="000000"/>
                    </a:solidFill>
                    <a:prstDash val="solid"/>
                    <a:miter lim="800000"/>
                    <a:headEnd type="none" w="med" len="med"/>
                    <a:tailEnd type="none" w="med" len="med"/>
                  </a:ln>
                </p:spPr>
              </p:cxnSp>
              <p:cxnSp>
                <p:nvCxnSpPr>
                  <p:cNvPr id="2840" name="Google Shape;2840;p236"/>
                  <p:cNvCxnSpPr/>
                  <p:nvPr/>
                </p:nvCxnSpPr>
                <p:spPr>
                  <a:xfrm rot="10800000" flipH="1">
                    <a:off x="1248" y="2304"/>
                    <a:ext cx="144" cy="336"/>
                  </a:xfrm>
                  <a:prstGeom prst="straightConnector1">
                    <a:avLst/>
                  </a:prstGeom>
                  <a:noFill/>
                  <a:ln w="9525" cap="flat" cmpd="sng">
                    <a:solidFill>
                      <a:srgbClr val="000000"/>
                    </a:solidFill>
                    <a:prstDash val="solid"/>
                    <a:miter lim="800000"/>
                    <a:headEnd type="none" w="med" len="med"/>
                    <a:tailEnd type="none" w="med" len="med"/>
                  </a:ln>
                </p:spPr>
              </p:cxnSp>
              <p:cxnSp>
                <p:nvCxnSpPr>
                  <p:cNvPr id="2841" name="Google Shape;2841;p236"/>
                  <p:cNvCxnSpPr/>
                  <p:nvPr/>
                </p:nvCxnSpPr>
                <p:spPr>
                  <a:xfrm rot="10800000">
                    <a:off x="624" y="2400"/>
                    <a:ext cx="240" cy="336"/>
                  </a:xfrm>
                  <a:prstGeom prst="straightConnector1">
                    <a:avLst/>
                  </a:prstGeom>
                  <a:noFill/>
                  <a:ln w="9525" cap="flat" cmpd="sng">
                    <a:solidFill>
                      <a:srgbClr val="000000"/>
                    </a:solidFill>
                    <a:prstDash val="solid"/>
                    <a:miter lim="800000"/>
                    <a:headEnd type="none" w="med" len="med"/>
                    <a:tailEnd type="none" w="med" len="med"/>
                  </a:ln>
                </p:spPr>
              </p:cxnSp>
              <p:cxnSp>
                <p:nvCxnSpPr>
                  <p:cNvPr id="2842" name="Google Shape;2842;p236"/>
                  <p:cNvCxnSpPr/>
                  <p:nvPr/>
                </p:nvCxnSpPr>
                <p:spPr>
                  <a:xfrm rot="10800000">
                    <a:off x="240" y="3072"/>
                    <a:ext cx="480" cy="0"/>
                  </a:xfrm>
                  <a:prstGeom prst="straightConnector1">
                    <a:avLst/>
                  </a:prstGeom>
                  <a:noFill/>
                  <a:ln w="9525" cap="flat" cmpd="sng">
                    <a:solidFill>
                      <a:srgbClr val="000000"/>
                    </a:solidFill>
                    <a:prstDash val="solid"/>
                    <a:miter lim="800000"/>
                    <a:headEnd type="none" w="med" len="med"/>
                    <a:tailEnd type="none" w="med" len="med"/>
                  </a:ln>
                </p:spPr>
              </p:cxnSp>
              <p:sp>
                <p:nvSpPr>
                  <p:cNvPr id="2843" name="Google Shape;2843;p236"/>
                  <p:cNvSpPr/>
                  <p:nvPr/>
                </p:nvSpPr>
                <p:spPr>
                  <a:xfrm>
                    <a:off x="1056" y="3552"/>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44" name="Google Shape;2844;p236"/>
                  <p:cNvSpPr/>
                  <p:nvPr/>
                </p:nvSpPr>
                <p:spPr>
                  <a:xfrm>
                    <a:off x="384" y="2736"/>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45" name="Google Shape;2845;p236"/>
                  <p:cNvSpPr/>
                  <p:nvPr/>
                </p:nvSpPr>
                <p:spPr>
                  <a:xfrm>
                    <a:off x="1008" y="2400"/>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46" name="Google Shape;2846;p236"/>
                  <p:cNvSpPr/>
                  <p:nvPr/>
                </p:nvSpPr>
                <p:spPr>
                  <a:xfrm>
                    <a:off x="1440" y="2688"/>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47" name="Google Shape;2847;p236"/>
                  <p:cNvSpPr/>
                  <p:nvPr/>
                </p:nvSpPr>
                <p:spPr>
                  <a:xfrm>
                    <a:off x="432" y="3312"/>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48" name="Google Shape;2848;p236"/>
                  <p:cNvSpPr/>
                  <p:nvPr/>
                </p:nvSpPr>
                <p:spPr>
                  <a:xfrm>
                    <a:off x="1536" y="3168"/>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2849" name="Google Shape;2849;p236"/>
                <p:cNvGrpSpPr/>
                <p:nvPr/>
              </p:nvGrpSpPr>
              <p:grpSpPr>
                <a:xfrm>
                  <a:off x="7071" y="7025"/>
                  <a:ext cx="608" cy="463"/>
                  <a:chOff x="240" y="2256"/>
                  <a:chExt cx="1728" cy="1536"/>
                </a:xfrm>
              </p:grpSpPr>
              <p:sp>
                <p:nvSpPr>
                  <p:cNvPr id="2850" name="Google Shape;2850;p236"/>
                  <p:cNvSpPr/>
                  <p:nvPr/>
                </p:nvSpPr>
                <p:spPr>
                  <a:xfrm>
                    <a:off x="240" y="2256"/>
                    <a:ext cx="1728" cy="1536"/>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51" name="Google Shape;2851;p236"/>
                  <p:cNvSpPr/>
                  <p:nvPr/>
                </p:nvSpPr>
                <p:spPr>
                  <a:xfrm>
                    <a:off x="720" y="2640"/>
                    <a:ext cx="768" cy="768"/>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cxnSp>
                <p:nvCxnSpPr>
                  <p:cNvPr id="2852" name="Google Shape;2852;p236"/>
                  <p:cNvCxnSpPr/>
                  <p:nvPr/>
                </p:nvCxnSpPr>
                <p:spPr>
                  <a:xfrm flipH="1">
                    <a:off x="720" y="3360"/>
                    <a:ext cx="240" cy="336"/>
                  </a:xfrm>
                  <a:prstGeom prst="straightConnector1">
                    <a:avLst/>
                  </a:prstGeom>
                  <a:noFill/>
                  <a:ln w="9525" cap="flat" cmpd="sng">
                    <a:solidFill>
                      <a:srgbClr val="000000"/>
                    </a:solidFill>
                    <a:prstDash val="solid"/>
                    <a:miter lim="800000"/>
                    <a:headEnd type="none" w="med" len="med"/>
                    <a:tailEnd type="none" w="med" len="med"/>
                  </a:ln>
                </p:spPr>
              </p:cxnSp>
              <p:cxnSp>
                <p:nvCxnSpPr>
                  <p:cNvPr id="2853" name="Google Shape;2853;p236"/>
                  <p:cNvCxnSpPr/>
                  <p:nvPr/>
                </p:nvCxnSpPr>
                <p:spPr>
                  <a:xfrm>
                    <a:off x="1248" y="3408"/>
                    <a:ext cx="240" cy="288"/>
                  </a:xfrm>
                  <a:prstGeom prst="straightConnector1">
                    <a:avLst/>
                  </a:prstGeom>
                  <a:noFill/>
                  <a:ln w="9525" cap="flat" cmpd="sng">
                    <a:solidFill>
                      <a:srgbClr val="000000"/>
                    </a:solidFill>
                    <a:prstDash val="solid"/>
                    <a:miter lim="800000"/>
                    <a:headEnd type="none" w="med" len="med"/>
                    <a:tailEnd type="none" w="med" len="med"/>
                  </a:ln>
                </p:spPr>
              </p:cxnSp>
              <p:cxnSp>
                <p:nvCxnSpPr>
                  <p:cNvPr id="2854" name="Google Shape;2854;p236"/>
                  <p:cNvCxnSpPr/>
                  <p:nvPr/>
                </p:nvCxnSpPr>
                <p:spPr>
                  <a:xfrm rot="10800000" flipH="1">
                    <a:off x="1488" y="2976"/>
                    <a:ext cx="480" cy="48"/>
                  </a:xfrm>
                  <a:prstGeom prst="straightConnector1">
                    <a:avLst/>
                  </a:prstGeom>
                  <a:noFill/>
                  <a:ln w="9525" cap="flat" cmpd="sng">
                    <a:solidFill>
                      <a:srgbClr val="000000"/>
                    </a:solidFill>
                    <a:prstDash val="solid"/>
                    <a:miter lim="800000"/>
                    <a:headEnd type="none" w="med" len="med"/>
                    <a:tailEnd type="none" w="med" len="med"/>
                  </a:ln>
                </p:spPr>
              </p:cxnSp>
              <p:cxnSp>
                <p:nvCxnSpPr>
                  <p:cNvPr id="2855" name="Google Shape;2855;p236"/>
                  <p:cNvCxnSpPr/>
                  <p:nvPr/>
                </p:nvCxnSpPr>
                <p:spPr>
                  <a:xfrm rot="10800000" flipH="1">
                    <a:off x="1248" y="2304"/>
                    <a:ext cx="144" cy="336"/>
                  </a:xfrm>
                  <a:prstGeom prst="straightConnector1">
                    <a:avLst/>
                  </a:prstGeom>
                  <a:noFill/>
                  <a:ln w="9525" cap="flat" cmpd="sng">
                    <a:solidFill>
                      <a:srgbClr val="000000"/>
                    </a:solidFill>
                    <a:prstDash val="solid"/>
                    <a:miter lim="800000"/>
                    <a:headEnd type="none" w="med" len="med"/>
                    <a:tailEnd type="none" w="med" len="med"/>
                  </a:ln>
                </p:spPr>
              </p:cxnSp>
              <p:cxnSp>
                <p:nvCxnSpPr>
                  <p:cNvPr id="2856" name="Google Shape;2856;p236"/>
                  <p:cNvCxnSpPr/>
                  <p:nvPr/>
                </p:nvCxnSpPr>
                <p:spPr>
                  <a:xfrm rot="10800000">
                    <a:off x="624" y="2400"/>
                    <a:ext cx="240" cy="336"/>
                  </a:xfrm>
                  <a:prstGeom prst="straightConnector1">
                    <a:avLst/>
                  </a:prstGeom>
                  <a:noFill/>
                  <a:ln w="9525" cap="flat" cmpd="sng">
                    <a:solidFill>
                      <a:srgbClr val="000000"/>
                    </a:solidFill>
                    <a:prstDash val="solid"/>
                    <a:miter lim="800000"/>
                    <a:headEnd type="none" w="med" len="med"/>
                    <a:tailEnd type="none" w="med" len="med"/>
                  </a:ln>
                </p:spPr>
              </p:cxnSp>
              <p:cxnSp>
                <p:nvCxnSpPr>
                  <p:cNvPr id="2857" name="Google Shape;2857;p236"/>
                  <p:cNvCxnSpPr/>
                  <p:nvPr/>
                </p:nvCxnSpPr>
                <p:spPr>
                  <a:xfrm rot="10800000">
                    <a:off x="240" y="3072"/>
                    <a:ext cx="480" cy="0"/>
                  </a:xfrm>
                  <a:prstGeom prst="straightConnector1">
                    <a:avLst/>
                  </a:prstGeom>
                  <a:noFill/>
                  <a:ln w="9525" cap="flat" cmpd="sng">
                    <a:solidFill>
                      <a:srgbClr val="000000"/>
                    </a:solidFill>
                    <a:prstDash val="solid"/>
                    <a:miter lim="800000"/>
                    <a:headEnd type="none" w="med" len="med"/>
                    <a:tailEnd type="none" w="med" len="med"/>
                  </a:ln>
                </p:spPr>
              </p:cxnSp>
              <p:sp>
                <p:nvSpPr>
                  <p:cNvPr id="2858" name="Google Shape;2858;p236"/>
                  <p:cNvSpPr/>
                  <p:nvPr/>
                </p:nvSpPr>
                <p:spPr>
                  <a:xfrm>
                    <a:off x="1056" y="3552"/>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59" name="Google Shape;2859;p236"/>
                  <p:cNvSpPr/>
                  <p:nvPr/>
                </p:nvSpPr>
                <p:spPr>
                  <a:xfrm>
                    <a:off x="384" y="2736"/>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60" name="Google Shape;2860;p236"/>
                  <p:cNvSpPr/>
                  <p:nvPr/>
                </p:nvSpPr>
                <p:spPr>
                  <a:xfrm>
                    <a:off x="1008" y="2400"/>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61" name="Google Shape;2861;p236"/>
                  <p:cNvSpPr/>
                  <p:nvPr/>
                </p:nvSpPr>
                <p:spPr>
                  <a:xfrm>
                    <a:off x="1440" y="2688"/>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62" name="Google Shape;2862;p236"/>
                  <p:cNvSpPr/>
                  <p:nvPr/>
                </p:nvSpPr>
                <p:spPr>
                  <a:xfrm>
                    <a:off x="432" y="3312"/>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63" name="Google Shape;2863;p236"/>
                  <p:cNvSpPr/>
                  <p:nvPr/>
                </p:nvSpPr>
                <p:spPr>
                  <a:xfrm>
                    <a:off x="1536" y="3168"/>
                    <a:ext cx="192" cy="144"/>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sp>
              <p:nvSpPr>
                <p:cNvPr id="2864" name="Google Shape;2864;p236"/>
                <p:cNvSpPr txBox="1"/>
                <p:nvPr/>
              </p:nvSpPr>
              <p:spPr>
                <a:xfrm>
                  <a:off x="8064" y="6768"/>
                  <a:ext cx="2448" cy="864"/>
                </a:xfrm>
                <a:prstGeom prst="rect">
                  <a:avLst/>
                </a:prstGeom>
                <a:solidFill>
                  <a:schemeClr val="lt1"/>
                </a:solidFill>
                <a:ln>
                  <a:noFill/>
                </a:ln>
              </p:spPr>
              <p:txBody>
                <a:bodyPr spcFirstLastPara="1" wrap="square" lIns="91425" tIns="45700" rIns="91425" bIns="45700" anchor="t" anchorCtr="0">
                  <a:noAutofit/>
                </a:bodyPr>
                <a:lstStyle/>
                <a:p>
                  <a:pPr algn="ctr" defTabSz="914400">
                    <a:buClr>
                      <a:srgbClr val="000000"/>
                    </a:buClr>
                    <a:buSzPts val="1400"/>
                    <a:defRPr/>
                  </a:pPr>
                  <a:r>
                    <a:rPr lang="en-US" sz="1400" b="1" kern="0">
                      <a:solidFill>
                        <a:srgbClr val="000000"/>
                      </a:solidFill>
                      <a:latin typeface="Arial"/>
                      <a:ea typeface="Arial"/>
                      <a:cs typeface="Arial"/>
                      <a:sym typeface="Arial"/>
                    </a:rPr>
                    <a:t>SUBMUCOSA con glándulas</a:t>
                  </a:r>
                  <a:endParaRPr sz="1400" kern="0">
                    <a:solidFill>
                      <a:srgbClr val="000000"/>
                    </a:solidFill>
                    <a:latin typeface="Arial"/>
                    <a:cs typeface="Arial"/>
                    <a:sym typeface="Arial"/>
                  </a:endParaRPr>
                </a:p>
              </p:txBody>
            </p:sp>
            <p:sp>
              <p:nvSpPr>
                <p:cNvPr id="2865" name="Google Shape;2865;p236"/>
                <p:cNvSpPr/>
                <p:nvPr/>
              </p:nvSpPr>
              <p:spPr>
                <a:xfrm>
                  <a:off x="3024" y="6048"/>
                  <a:ext cx="288" cy="2448"/>
                </a:xfrm>
                <a:prstGeom prst="leftBrace">
                  <a:avLst>
                    <a:gd name="adj1" fmla="val 8333"/>
                    <a:gd name="adj2" fmla="val 50000"/>
                  </a:avLst>
                </a:prstGeom>
                <a:solidFill>
                  <a:schemeClr val="lt1"/>
                </a:solidFill>
                <a:ln w="2857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66" name="Google Shape;2866;p236"/>
                <p:cNvSpPr/>
                <p:nvPr/>
              </p:nvSpPr>
              <p:spPr>
                <a:xfrm>
                  <a:off x="3744" y="6768"/>
                  <a:ext cx="144" cy="720"/>
                </a:xfrm>
                <a:prstGeom prst="leftBrace">
                  <a:avLst>
                    <a:gd name="adj1" fmla="val 8333"/>
                    <a:gd name="adj2" fmla="val 50000"/>
                  </a:avLst>
                </a:prstGeom>
                <a:solidFill>
                  <a:schemeClr val="lt1"/>
                </a:solidFill>
                <a:ln w="2857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67" name="Google Shape;2867;p236"/>
                <p:cNvSpPr/>
                <p:nvPr/>
              </p:nvSpPr>
              <p:spPr>
                <a:xfrm>
                  <a:off x="3312" y="7056"/>
                  <a:ext cx="288" cy="288"/>
                </a:xfrm>
                <a:prstGeom prst="ellipse">
                  <a:avLst/>
                </a:prstGeom>
                <a:solidFill>
                  <a:schemeClr val="lt1"/>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68" name="Google Shape;2868;p236"/>
                <p:cNvSpPr/>
                <p:nvPr/>
              </p:nvSpPr>
              <p:spPr>
                <a:xfrm>
                  <a:off x="2448" y="7056"/>
                  <a:ext cx="369" cy="288"/>
                </a:xfrm>
                <a:prstGeom prst="triangle">
                  <a:avLst>
                    <a:gd name="adj" fmla="val 50000"/>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sp>
            <p:nvSpPr>
              <p:cNvPr id="2869" name="Google Shape;2869;p236"/>
              <p:cNvSpPr txBox="1"/>
              <p:nvPr/>
            </p:nvSpPr>
            <p:spPr>
              <a:xfrm>
                <a:off x="1152" y="6048"/>
                <a:ext cx="1728" cy="2304"/>
              </a:xfrm>
              <a:prstGeom prst="rect">
                <a:avLst/>
              </a:prstGeom>
              <a:solidFill>
                <a:schemeClr val="lt1"/>
              </a:solidFill>
              <a:ln w="9525" cap="flat" cmpd="sng">
                <a:solidFill>
                  <a:srgbClr val="000000"/>
                </a:solidFill>
                <a:prstDash val="solid"/>
                <a:miter lim="800000"/>
                <a:headEnd type="none" w="sm" len="sm"/>
                <a:tailEnd type="none" w="sm" len="sm"/>
              </a:ln>
              <a:effectLst>
                <a:outerShdw blurRad="63500" dist="107763" dir="2700000">
                  <a:srgbClr val="808080"/>
                </a:outerShdw>
              </a:effectLst>
            </p:spPr>
            <p:txBody>
              <a:bodyPr spcFirstLastPara="1" wrap="square" lIns="91425" tIns="45700" rIns="91425" bIns="45700" anchor="t" anchorCtr="0">
                <a:noAutofit/>
              </a:bodyPr>
              <a:lstStyle/>
              <a:p>
                <a:pPr algn="ctr" defTabSz="914400">
                  <a:buClr>
                    <a:srgbClr val="000000"/>
                  </a:buClr>
                  <a:buSzPts val="1200"/>
                  <a:defRPr/>
                </a:pPr>
                <a:r>
                  <a:rPr lang="en-US" sz="1200" b="1" kern="0">
                    <a:solidFill>
                      <a:srgbClr val="000000"/>
                    </a:solidFill>
                    <a:latin typeface="Arial"/>
                    <a:ea typeface="Arial"/>
                    <a:cs typeface="Arial"/>
                    <a:sym typeface="Arial"/>
                  </a:rPr>
                  <a:t>Indice de </a:t>
                </a:r>
                <a:r>
                  <a:rPr lang="en-US" sz="1400" b="1" kern="0">
                    <a:solidFill>
                      <a:srgbClr val="000000"/>
                    </a:solidFill>
                    <a:latin typeface="Arial"/>
                    <a:ea typeface="Arial"/>
                    <a:cs typeface="Arial"/>
                    <a:sym typeface="Arial"/>
                  </a:rPr>
                  <a:t>REID:</a:t>
                </a:r>
                <a:endParaRPr sz="1200" b="1" kern="0">
                  <a:solidFill>
                    <a:srgbClr val="000000"/>
                  </a:solidFill>
                  <a:latin typeface="Arial"/>
                  <a:ea typeface="Arial"/>
                  <a:cs typeface="Arial"/>
                  <a:sym typeface="Arial"/>
                </a:endParaRPr>
              </a:p>
              <a:p>
                <a:pPr defTabSz="914400">
                  <a:buClr>
                    <a:srgbClr val="FFFFFF"/>
                  </a:buClr>
                  <a:buSzPts val="1200"/>
                  <a:defRPr/>
                </a:pPr>
                <a:endParaRPr sz="1200" b="1" kern="0">
                  <a:solidFill>
                    <a:srgbClr val="000000"/>
                  </a:solidFill>
                  <a:latin typeface="Arial"/>
                  <a:ea typeface="Arial"/>
                  <a:cs typeface="Arial"/>
                  <a:sym typeface="Arial"/>
                </a:endParaRPr>
              </a:p>
              <a:p>
                <a:pPr defTabSz="914400">
                  <a:buClr>
                    <a:srgbClr val="FFFFFF"/>
                  </a:buClr>
                  <a:buSzPts val="1200"/>
                  <a:defRPr/>
                </a:pPr>
                <a:endParaRPr sz="1200" b="1" kern="0">
                  <a:solidFill>
                    <a:srgbClr val="000000"/>
                  </a:solidFill>
                  <a:latin typeface="Arial"/>
                  <a:ea typeface="Arial"/>
                  <a:cs typeface="Arial"/>
                  <a:sym typeface="Arial"/>
                </a:endParaRPr>
              </a:p>
              <a:p>
                <a:pPr defTabSz="914400">
                  <a:buClr>
                    <a:srgbClr val="FFFFFF"/>
                  </a:buClr>
                  <a:buSzPts val="1200"/>
                  <a:defRPr/>
                </a:pPr>
                <a:endParaRPr sz="1200" b="1" kern="0">
                  <a:solidFill>
                    <a:srgbClr val="000000"/>
                  </a:solidFill>
                  <a:latin typeface="Arial"/>
                  <a:ea typeface="Arial"/>
                  <a:cs typeface="Arial"/>
                  <a:sym typeface="Arial"/>
                </a:endParaRPr>
              </a:p>
              <a:p>
                <a:pPr defTabSz="914400">
                  <a:buClr>
                    <a:srgbClr val="FFFFFF"/>
                  </a:buClr>
                  <a:buSzPts val="1200"/>
                  <a:defRPr/>
                </a:pPr>
                <a:endParaRPr sz="1200" b="1" kern="0">
                  <a:solidFill>
                    <a:srgbClr val="000000"/>
                  </a:solidFill>
                  <a:latin typeface="Arial"/>
                  <a:ea typeface="Arial"/>
                  <a:cs typeface="Arial"/>
                  <a:sym typeface="Arial"/>
                </a:endParaRPr>
              </a:p>
              <a:p>
                <a:pPr defTabSz="914400">
                  <a:buClr>
                    <a:srgbClr val="000000"/>
                  </a:buClr>
                  <a:buSzPts val="1100"/>
                  <a:defRPr/>
                </a:pPr>
                <a:r>
                  <a:rPr lang="en-US" sz="1100" b="1" kern="0">
                    <a:solidFill>
                      <a:srgbClr val="000000"/>
                    </a:solidFill>
                    <a:latin typeface="Arial"/>
                    <a:ea typeface="Arial"/>
                    <a:cs typeface="Arial"/>
                    <a:sym typeface="Arial"/>
                  </a:rPr>
                  <a:t>Ej: (3/10=0,3)</a:t>
                </a:r>
                <a:endParaRPr sz="1400" kern="0">
                  <a:solidFill>
                    <a:srgbClr val="000000"/>
                  </a:solidFill>
                  <a:latin typeface="Arial"/>
                  <a:cs typeface="Arial"/>
                  <a:sym typeface="Arial"/>
                </a:endParaRPr>
              </a:p>
            </p:txBody>
          </p:sp>
          <p:grpSp>
            <p:nvGrpSpPr>
              <p:cNvPr id="2870" name="Google Shape;2870;p236"/>
              <p:cNvGrpSpPr/>
              <p:nvPr/>
            </p:nvGrpSpPr>
            <p:grpSpPr>
              <a:xfrm>
                <a:off x="1584" y="6768"/>
                <a:ext cx="864" cy="864"/>
                <a:chOff x="1584" y="6912"/>
                <a:chExt cx="864" cy="864"/>
              </a:xfrm>
            </p:grpSpPr>
            <p:sp>
              <p:nvSpPr>
                <p:cNvPr id="2871" name="Google Shape;2871;p236"/>
                <p:cNvSpPr/>
                <p:nvPr/>
              </p:nvSpPr>
              <p:spPr>
                <a:xfrm>
                  <a:off x="1872" y="6912"/>
                  <a:ext cx="288" cy="288"/>
                </a:xfrm>
                <a:prstGeom prst="ellipse">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72" name="Google Shape;2872;p236"/>
                <p:cNvSpPr/>
                <p:nvPr/>
              </p:nvSpPr>
              <p:spPr>
                <a:xfrm>
                  <a:off x="1872" y="7488"/>
                  <a:ext cx="369" cy="288"/>
                </a:xfrm>
                <a:prstGeom prst="triangle">
                  <a:avLst>
                    <a:gd name="adj" fmla="val 50000"/>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cxnSp>
              <p:nvCxnSpPr>
                <p:cNvPr id="2873" name="Google Shape;2873;p236"/>
                <p:cNvCxnSpPr/>
                <p:nvPr/>
              </p:nvCxnSpPr>
              <p:spPr>
                <a:xfrm>
                  <a:off x="1584" y="7344"/>
                  <a:ext cx="864" cy="0"/>
                </a:xfrm>
                <a:prstGeom prst="straightConnector1">
                  <a:avLst/>
                </a:prstGeom>
                <a:noFill/>
                <a:ln w="38100" cap="flat" cmpd="sng">
                  <a:solidFill>
                    <a:srgbClr val="000000"/>
                  </a:solidFill>
                  <a:prstDash val="solid"/>
                  <a:miter lim="800000"/>
                  <a:headEnd type="none" w="med" len="med"/>
                  <a:tailEnd type="none" w="med" len="med"/>
                </a:ln>
              </p:spPr>
            </p:cxnSp>
          </p:grpSp>
        </p:grpSp>
      </p:gr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1"/>
          <p:cNvSpPr txBox="1">
            <a:spLocks noGrp="1"/>
          </p:cNvSpPr>
          <p:nvPr>
            <p:ph type="title"/>
          </p:nvPr>
        </p:nvSpPr>
        <p:spPr>
          <a:xfrm>
            <a:off x="414835" y="97992"/>
            <a:ext cx="11498491" cy="990600"/>
          </a:xfrm>
          <a:prstGeom prst="rect">
            <a:avLst/>
          </a:prstGeom>
          <a:noFill/>
          <a:ln>
            <a:noFill/>
          </a:ln>
        </p:spPr>
        <p:txBody>
          <a:bodyPr spcFirstLastPara="1" wrap="square" lIns="68569" tIns="34275" rIns="68569" bIns="34275" anchor="t" anchorCtr="0">
            <a:normAutofit fontScale="90000"/>
          </a:bodyPr>
          <a:lstStyle/>
          <a:p>
            <a:pPr>
              <a:buSzPct val="100000"/>
            </a:pPr>
            <a:r>
              <a:rPr lang="es-ES" dirty="0"/>
              <a:t>Enfisema: agrandamiento irreversible de espacios aéreos de los </a:t>
            </a:r>
            <a:r>
              <a:rPr lang="es-ES" dirty="0" err="1"/>
              <a:t>acinos</a:t>
            </a:r>
            <a:r>
              <a:rPr lang="es-ES" dirty="0"/>
              <a:t> + destrucción de pared alveolar sin fibrosis.</a:t>
            </a:r>
            <a:endParaRPr dirty="0"/>
          </a:p>
        </p:txBody>
      </p:sp>
      <p:sp>
        <p:nvSpPr>
          <p:cNvPr id="163" name="Google Shape;163;p21"/>
          <p:cNvSpPr txBox="1">
            <a:spLocks noGrp="1"/>
          </p:cNvSpPr>
          <p:nvPr>
            <p:ph type="body" idx="1"/>
          </p:nvPr>
        </p:nvSpPr>
        <p:spPr>
          <a:xfrm>
            <a:off x="164825" y="2146810"/>
            <a:ext cx="7633701" cy="4227863"/>
          </a:xfrm>
          <a:prstGeom prst="rect">
            <a:avLst/>
          </a:prstGeom>
          <a:noFill/>
          <a:ln>
            <a:noFill/>
          </a:ln>
        </p:spPr>
        <p:txBody>
          <a:bodyPr spcFirstLastPara="1" wrap="square" lIns="68569" tIns="34275" rIns="68569" bIns="34275" anchor="t" anchorCtr="0">
            <a:normAutofit fontScale="92500" lnSpcReduction="10000"/>
          </a:bodyPr>
          <a:lstStyle/>
          <a:p>
            <a:pPr marL="257175" indent="-257175">
              <a:spcBef>
                <a:spcPts val="0"/>
              </a:spcBef>
              <a:buFont typeface="Trebuchet MS"/>
              <a:buChar char="-"/>
            </a:pPr>
            <a:r>
              <a:rPr lang="es-ES" b="1" dirty="0" err="1"/>
              <a:t>Centroacinar</a:t>
            </a:r>
            <a:r>
              <a:rPr lang="es-ES" dirty="0"/>
              <a:t>: frecuente Lob. Superior y vértices, relación tabaco</a:t>
            </a:r>
            <a:endParaRPr dirty="0"/>
          </a:p>
          <a:p>
            <a:pPr marL="257175" indent="-257175">
              <a:buFont typeface="Trebuchet MS"/>
              <a:buChar char="-"/>
            </a:pPr>
            <a:r>
              <a:rPr lang="es-ES" dirty="0" err="1"/>
              <a:t>Panacinar</a:t>
            </a:r>
            <a:r>
              <a:rPr lang="es-ES" dirty="0"/>
              <a:t>: zonas basales. Déficit A1AT. </a:t>
            </a:r>
            <a:endParaRPr dirty="0"/>
          </a:p>
          <a:p>
            <a:pPr marL="257175" indent="-257175">
              <a:buFont typeface="Trebuchet MS"/>
              <a:buChar char="-"/>
            </a:pPr>
            <a:r>
              <a:rPr lang="es-ES" dirty="0" err="1"/>
              <a:t>Acinar</a:t>
            </a:r>
            <a:r>
              <a:rPr lang="es-ES" dirty="0"/>
              <a:t> distal: cercano al pleura, causan neumotórax </a:t>
            </a:r>
            <a:r>
              <a:rPr lang="es-ES" dirty="0" err="1"/>
              <a:t>expontáneo</a:t>
            </a:r>
            <a:r>
              <a:rPr lang="es-ES" dirty="0"/>
              <a:t>.</a:t>
            </a:r>
            <a:endParaRPr dirty="0"/>
          </a:p>
          <a:p>
            <a:pPr marL="0" indent="0">
              <a:buNone/>
            </a:pPr>
            <a:r>
              <a:rPr lang="es-ES" dirty="0"/>
              <a:t>Desequilibrio entre proteasas e inhibidores por : tabaco (células inflamatorias contienen </a:t>
            </a:r>
            <a:r>
              <a:rPr lang="es-ES" dirty="0" err="1"/>
              <a:t>elastasas</a:t>
            </a:r>
            <a:r>
              <a:rPr lang="es-ES" dirty="0"/>
              <a:t>) o déficit A1AT. Espacios alveolares &gt;, tabiques finos, capilares </a:t>
            </a:r>
            <a:r>
              <a:rPr lang="es-ES" dirty="0" err="1"/>
              <a:t>septales</a:t>
            </a:r>
            <a:r>
              <a:rPr lang="es-ES" dirty="0"/>
              <a:t> comprimidos. </a:t>
            </a:r>
            <a:endParaRPr dirty="0"/>
          </a:p>
          <a:p>
            <a:pPr marL="0" indent="0">
              <a:buNone/>
            </a:pPr>
            <a:r>
              <a:rPr lang="es-ES" dirty="0"/>
              <a:t>Clínica: disnea, tos, sibilancias, tórax tonel, hiperventilación (soplador rosado)= HTP = ICD. Muerte por IC, neumotórax, acidosis.</a:t>
            </a:r>
            <a:endParaRPr dirty="0"/>
          </a:p>
          <a:p>
            <a:pPr marL="0" indent="0">
              <a:buNone/>
            </a:pPr>
            <a:r>
              <a:rPr lang="es-ES" dirty="0"/>
              <a:t>Diagnóstico= </a:t>
            </a:r>
            <a:r>
              <a:rPr lang="es-ES" dirty="0" err="1"/>
              <a:t>Espirometría</a:t>
            </a:r>
            <a:endParaRPr dirty="0"/>
          </a:p>
          <a:p>
            <a:pPr marL="257175" indent="-188594">
              <a:buNone/>
            </a:pPr>
            <a:endParaRPr dirty="0"/>
          </a:p>
        </p:txBody>
      </p:sp>
      <p:pic>
        <p:nvPicPr>
          <p:cNvPr id="164" name="Google Shape;164;p21" descr="Specimen 156.9 Lung : Emphysema (&quot;Smoker's Lung&quot;) Use the left mouse button  to click on areas of interest. This image has &quot;hotspots&quot; and a brief  description will appear in a frame to right of screen. History of Illness  Description of Specimen This specimen ..."/>
          <p:cNvPicPr preferRelativeResize="0"/>
          <p:nvPr/>
        </p:nvPicPr>
        <p:blipFill rotWithShape="1">
          <a:blip r:embed="rId3">
            <a:alphaModFix/>
            <a:extLst>
              <a:ext uri="{BEBA8EAE-BF5A-486C-A8C5-ECC9F3942E4B}">
                <a14:imgProps xmlns:a14="http://schemas.microsoft.com/office/drawing/2010/main">
                  <a14:imgLayer r:embed="rId4">
                    <a14:imgEffect>
                      <a14:brightnessContrast bright="22000" contrast="14000"/>
                    </a14:imgEffect>
                  </a14:imgLayer>
                </a14:imgProps>
              </a:ext>
            </a:extLst>
          </a:blip>
          <a:srcRect l="19294" r="19293"/>
          <a:stretch/>
        </p:blipFill>
        <p:spPr>
          <a:xfrm>
            <a:off x="8064775" y="1861225"/>
            <a:ext cx="3962400" cy="514046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877"/>
        <p:cNvGrpSpPr/>
        <p:nvPr/>
      </p:nvGrpSpPr>
      <p:grpSpPr>
        <a:xfrm>
          <a:off x="0" y="0"/>
          <a:ext cx="0" cy="0"/>
          <a:chOff x="0" y="0"/>
          <a:chExt cx="0" cy="0"/>
        </a:xfrm>
      </p:grpSpPr>
      <p:grpSp>
        <p:nvGrpSpPr>
          <p:cNvPr id="2878" name="Google Shape;2878;p237"/>
          <p:cNvGrpSpPr/>
          <p:nvPr/>
        </p:nvGrpSpPr>
        <p:grpSpPr>
          <a:xfrm>
            <a:off x="1524000" y="0"/>
            <a:ext cx="9144001" cy="6858002"/>
            <a:chOff x="0" y="0"/>
            <a:chExt cx="5760" cy="4320"/>
          </a:xfrm>
        </p:grpSpPr>
        <p:sp>
          <p:nvSpPr>
            <p:cNvPr id="2879" name="Google Shape;2879;p237"/>
            <p:cNvSpPr/>
            <p:nvPr/>
          </p:nvSpPr>
          <p:spPr>
            <a:xfrm>
              <a:off x="0" y="0"/>
              <a:ext cx="5760" cy="4320"/>
            </a:xfrm>
            <a:prstGeom prst="rect">
              <a:avLst/>
            </a:prstGeom>
            <a:solidFill>
              <a:schemeClr val="lt1"/>
            </a:solidFill>
            <a:ln>
              <a:noFill/>
            </a:ln>
            <a:effectLst>
              <a:outerShdw blurRad="63500" dist="17960" dir="2700000">
                <a:srgbClr val="CACACA"/>
              </a:outerShdw>
            </a:effectLst>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nvGrpSpPr>
            <p:cNvPr id="2880" name="Google Shape;2880;p237"/>
            <p:cNvGrpSpPr/>
            <p:nvPr/>
          </p:nvGrpSpPr>
          <p:grpSpPr>
            <a:xfrm>
              <a:off x="336" y="48"/>
              <a:ext cx="1555" cy="1883"/>
              <a:chOff x="912" y="88"/>
              <a:chExt cx="960" cy="1172"/>
            </a:xfrm>
          </p:grpSpPr>
          <p:grpSp>
            <p:nvGrpSpPr>
              <p:cNvPr id="2881" name="Google Shape;2881;p237"/>
              <p:cNvGrpSpPr/>
              <p:nvPr/>
            </p:nvGrpSpPr>
            <p:grpSpPr>
              <a:xfrm>
                <a:off x="912" y="554"/>
                <a:ext cx="303" cy="77"/>
                <a:chOff x="1152" y="2204"/>
                <a:chExt cx="1752" cy="344"/>
              </a:xfrm>
            </p:grpSpPr>
            <p:cxnSp>
              <p:nvCxnSpPr>
                <p:cNvPr id="2882" name="Google Shape;2882;p237"/>
                <p:cNvCxnSpPr/>
                <p:nvPr/>
              </p:nvCxnSpPr>
              <p:spPr>
                <a:xfrm>
                  <a:off x="1152" y="2204"/>
                  <a:ext cx="1752" cy="0"/>
                </a:xfrm>
                <a:prstGeom prst="straightConnector1">
                  <a:avLst/>
                </a:prstGeom>
                <a:noFill/>
                <a:ln w="28575" cap="flat" cmpd="sng">
                  <a:solidFill>
                    <a:srgbClr val="000000"/>
                  </a:solidFill>
                  <a:prstDash val="solid"/>
                  <a:miter lim="800000"/>
                  <a:headEnd type="none" w="med" len="med"/>
                  <a:tailEnd type="none" w="med" len="med"/>
                </a:ln>
              </p:spPr>
            </p:cxnSp>
            <p:cxnSp>
              <p:nvCxnSpPr>
                <p:cNvPr id="2883" name="Google Shape;2883;p237"/>
                <p:cNvCxnSpPr/>
                <p:nvPr/>
              </p:nvCxnSpPr>
              <p:spPr>
                <a:xfrm>
                  <a:off x="1152" y="2548"/>
                  <a:ext cx="1752" cy="0"/>
                </a:xfrm>
                <a:prstGeom prst="straightConnector1">
                  <a:avLst/>
                </a:prstGeom>
                <a:noFill/>
                <a:ln w="28575" cap="flat" cmpd="sng">
                  <a:solidFill>
                    <a:srgbClr val="000000"/>
                  </a:solidFill>
                  <a:prstDash val="solid"/>
                  <a:miter lim="800000"/>
                  <a:headEnd type="none" w="med" len="med"/>
                  <a:tailEnd type="none" w="med" len="med"/>
                </a:ln>
              </p:spPr>
            </p:cxnSp>
          </p:grpSp>
          <p:sp>
            <p:nvSpPr>
              <p:cNvPr id="2884" name="Google Shape;2884;p237"/>
              <p:cNvSpPr/>
              <p:nvPr/>
            </p:nvSpPr>
            <p:spPr>
              <a:xfrm>
                <a:off x="1199" y="331"/>
                <a:ext cx="264" cy="219"/>
              </a:xfrm>
              <a:custGeom>
                <a:avLst/>
                <a:gdLst/>
                <a:ahLst/>
                <a:cxnLst/>
                <a:rect l="l" t="t" r="r" b="b"/>
                <a:pathLst>
                  <a:path w="816" h="984" extrusionOk="0">
                    <a:moveTo>
                      <a:pt x="48" y="984"/>
                    </a:moveTo>
                    <a:cubicBezTo>
                      <a:pt x="24" y="904"/>
                      <a:pt x="0" y="824"/>
                      <a:pt x="0" y="744"/>
                    </a:cubicBezTo>
                    <a:cubicBezTo>
                      <a:pt x="0" y="664"/>
                      <a:pt x="16" y="552"/>
                      <a:pt x="48" y="504"/>
                    </a:cubicBezTo>
                    <a:cubicBezTo>
                      <a:pt x="80" y="456"/>
                      <a:pt x="168" y="488"/>
                      <a:pt x="192" y="456"/>
                    </a:cubicBezTo>
                    <a:cubicBezTo>
                      <a:pt x="216" y="424"/>
                      <a:pt x="192" y="376"/>
                      <a:pt x="192" y="312"/>
                    </a:cubicBezTo>
                    <a:cubicBezTo>
                      <a:pt x="192" y="248"/>
                      <a:pt x="144" y="120"/>
                      <a:pt x="192" y="72"/>
                    </a:cubicBezTo>
                    <a:cubicBezTo>
                      <a:pt x="240" y="24"/>
                      <a:pt x="400" y="0"/>
                      <a:pt x="480" y="24"/>
                    </a:cubicBezTo>
                    <a:cubicBezTo>
                      <a:pt x="560" y="48"/>
                      <a:pt x="616" y="176"/>
                      <a:pt x="672" y="216"/>
                    </a:cubicBezTo>
                    <a:cubicBezTo>
                      <a:pt x="728" y="256"/>
                      <a:pt x="772" y="260"/>
                      <a:pt x="816" y="264"/>
                    </a:cubicBezTo>
                  </a:path>
                </a:pathLst>
              </a:custGeom>
              <a:noFill/>
              <a:ln w="28575" cap="rnd"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85" name="Google Shape;2885;p237"/>
              <p:cNvSpPr/>
              <p:nvPr/>
            </p:nvSpPr>
            <p:spPr>
              <a:xfrm>
                <a:off x="1318" y="427"/>
                <a:ext cx="298" cy="330"/>
              </a:xfrm>
              <a:custGeom>
                <a:avLst/>
                <a:gdLst/>
                <a:ahLst/>
                <a:cxnLst/>
                <a:rect l="l" t="t" r="r" b="b"/>
                <a:pathLst>
                  <a:path w="920" h="1488" extrusionOk="0">
                    <a:moveTo>
                      <a:pt x="736" y="0"/>
                    </a:moveTo>
                    <a:cubicBezTo>
                      <a:pt x="676" y="12"/>
                      <a:pt x="616" y="24"/>
                      <a:pt x="592" y="96"/>
                    </a:cubicBezTo>
                    <a:cubicBezTo>
                      <a:pt x="568" y="168"/>
                      <a:pt x="640" y="368"/>
                      <a:pt x="592" y="432"/>
                    </a:cubicBezTo>
                    <a:cubicBezTo>
                      <a:pt x="544" y="496"/>
                      <a:pt x="392" y="472"/>
                      <a:pt x="304" y="480"/>
                    </a:cubicBezTo>
                    <a:cubicBezTo>
                      <a:pt x="216" y="488"/>
                      <a:pt x="112" y="456"/>
                      <a:pt x="64" y="480"/>
                    </a:cubicBezTo>
                    <a:cubicBezTo>
                      <a:pt x="16" y="504"/>
                      <a:pt x="0" y="584"/>
                      <a:pt x="16" y="624"/>
                    </a:cubicBezTo>
                    <a:cubicBezTo>
                      <a:pt x="32" y="664"/>
                      <a:pt x="96" y="720"/>
                      <a:pt x="160" y="720"/>
                    </a:cubicBezTo>
                    <a:cubicBezTo>
                      <a:pt x="224" y="720"/>
                      <a:pt x="304" y="632"/>
                      <a:pt x="400" y="624"/>
                    </a:cubicBezTo>
                    <a:cubicBezTo>
                      <a:pt x="496" y="616"/>
                      <a:pt x="696" y="624"/>
                      <a:pt x="736" y="672"/>
                    </a:cubicBezTo>
                    <a:cubicBezTo>
                      <a:pt x="776" y="720"/>
                      <a:pt x="616" y="848"/>
                      <a:pt x="640" y="912"/>
                    </a:cubicBezTo>
                    <a:cubicBezTo>
                      <a:pt x="664" y="976"/>
                      <a:pt x="840" y="1000"/>
                      <a:pt x="880" y="1056"/>
                    </a:cubicBezTo>
                    <a:cubicBezTo>
                      <a:pt x="920" y="1112"/>
                      <a:pt x="912" y="1176"/>
                      <a:pt x="880" y="1248"/>
                    </a:cubicBezTo>
                    <a:cubicBezTo>
                      <a:pt x="848" y="1320"/>
                      <a:pt x="768" y="1404"/>
                      <a:pt x="688" y="1488"/>
                    </a:cubicBezTo>
                  </a:path>
                </a:pathLst>
              </a:custGeom>
              <a:noFill/>
              <a:ln w="28575" cap="rnd"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86" name="Google Shape;2886;p237"/>
              <p:cNvSpPr/>
              <p:nvPr/>
            </p:nvSpPr>
            <p:spPr>
              <a:xfrm>
                <a:off x="1104" y="629"/>
                <a:ext cx="359" cy="197"/>
              </a:xfrm>
              <a:custGeom>
                <a:avLst/>
                <a:gdLst/>
                <a:ahLst/>
                <a:cxnLst/>
                <a:rect l="l" t="t" r="r" b="b"/>
                <a:pathLst>
                  <a:path w="1112" h="888" extrusionOk="0">
                    <a:moveTo>
                      <a:pt x="344" y="0"/>
                    </a:moveTo>
                    <a:cubicBezTo>
                      <a:pt x="276" y="32"/>
                      <a:pt x="208" y="64"/>
                      <a:pt x="152" y="144"/>
                    </a:cubicBezTo>
                    <a:cubicBezTo>
                      <a:pt x="96" y="224"/>
                      <a:pt x="0" y="384"/>
                      <a:pt x="8" y="480"/>
                    </a:cubicBezTo>
                    <a:cubicBezTo>
                      <a:pt x="16" y="576"/>
                      <a:pt x="120" y="696"/>
                      <a:pt x="200" y="720"/>
                    </a:cubicBezTo>
                    <a:cubicBezTo>
                      <a:pt x="280" y="744"/>
                      <a:pt x="424" y="632"/>
                      <a:pt x="488" y="624"/>
                    </a:cubicBezTo>
                    <a:cubicBezTo>
                      <a:pt x="552" y="616"/>
                      <a:pt x="536" y="632"/>
                      <a:pt x="584" y="672"/>
                    </a:cubicBezTo>
                    <a:cubicBezTo>
                      <a:pt x="632" y="712"/>
                      <a:pt x="688" y="840"/>
                      <a:pt x="776" y="864"/>
                    </a:cubicBezTo>
                    <a:cubicBezTo>
                      <a:pt x="864" y="888"/>
                      <a:pt x="988" y="852"/>
                      <a:pt x="1112" y="816"/>
                    </a:cubicBezTo>
                  </a:path>
                </a:pathLst>
              </a:custGeom>
              <a:noFill/>
              <a:ln w="28575" cap="rnd"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87" name="Google Shape;2887;p237"/>
              <p:cNvSpPr/>
              <p:nvPr/>
            </p:nvSpPr>
            <p:spPr>
              <a:xfrm>
                <a:off x="1409" y="88"/>
                <a:ext cx="463" cy="348"/>
              </a:xfrm>
              <a:custGeom>
                <a:avLst/>
                <a:gdLst/>
                <a:ahLst/>
                <a:cxnLst/>
                <a:rect l="l" t="t" r="r" b="b"/>
                <a:pathLst>
                  <a:path w="1624" h="1264" extrusionOk="0">
                    <a:moveTo>
                      <a:pt x="176" y="1064"/>
                    </a:moveTo>
                    <a:cubicBezTo>
                      <a:pt x="168" y="1000"/>
                      <a:pt x="160" y="936"/>
                      <a:pt x="176" y="872"/>
                    </a:cubicBezTo>
                    <a:cubicBezTo>
                      <a:pt x="192" y="808"/>
                      <a:pt x="264" y="736"/>
                      <a:pt x="272" y="680"/>
                    </a:cubicBezTo>
                    <a:cubicBezTo>
                      <a:pt x="280" y="624"/>
                      <a:pt x="264" y="568"/>
                      <a:pt x="224" y="536"/>
                    </a:cubicBezTo>
                    <a:cubicBezTo>
                      <a:pt x="184" y="504"/>
                      <a:pt x="64" y="536"/>
                      <a:pt x="32" y="488"/>
                    </a:cubicBezTo>
                    <a:cubicBezTo>
                      <a:pt x="0" y="440"/>
                      <a:pt x="8" y="296"/>
                      <a:pt x="32" y="248"/>
                    </a:cubicBezTo>
                    <a:cubicBezTo>
                      <a:pt x="56" y="200"/>
                      <a:pt x="112" y="240"/>
                      <a:pt x="176" y="200"/>
                    </a:cubicBezTo>
                    <a:cubicBezTo>
                      <a:pt x="240" y="160"/>
                      <a:pt x="320" y="16"/>
                      <a:pt x="416" y="8"/>
                    </a:cubicBezTo>
                    <a:cubicBezTo>
                      <a:pt x="512" y="0"/>
                      <a:pt x="720" y="96"/>
                      <a:pt x="752" y="152"/>
                    </a:cubicBezTo>
                    <a:cubicBezTo>
                      <a:pt x="784" y="208"/>
                      <a:pt x="616" y="288"/>
                      <a:pt x="608" y="344"/>
                    </a:cubicBezTo>
                    <a:cubicBezTo>
                      <a:pt x="600" y="400"/>
                      <a:pt x="688" y="432"/>
                      <a:pt x="704" y="488"/>
                    </a:cubicBezTo>
                    <a:cubicBezTo>
                      <a:pt x="720" y="544"/>
                      <a:pt x="736" y="624"/>
                      <a:pt x="704" y="680"/>
                    </a:cubicBezTo>
                    <a:cubicBezTo>
                      <a:pt x="672" y="736"/>
                      <a:pt x="568" y="760"/>
                      <a:pt x="512" y="824"/>
                    </a:cubicBezTo>
                    <a:cubicBezTo>
                      <a:pt x="456" y="888"/>
                      <a:pt x="352" y="1040"/>
                      <a:pt x="368" y="1064"/>
                    </a:cubicBezTo>
                    <a:cubicBezTo>
                      <a:pt x="384" y="1088"/>
                      <a:pt x="528" y="1024"/>
                      <a:pt x="608" y="968"/>
                    </a:cubicBezTo>
                    <a:cubicBezTo>
                      <a:pt x="688" y="912"/>
                      <a:pt x="776" y="776"/>
                      <a:pt x="848" y="728"/>
                    </a:cubicBezTo>
                    <a:cubicBezTo>
                      <a:pt x="920" y="680"/>
                      <a:pt x="1016" y="720"/>
                      <a:pt x="1040" y="680"/>
                    </a:cubicBezTo>
                    <a:cubicBezTo>
                      <a:pt x="1064" y="640"/>
                      <a:pt x="960" y="560"/>
                      <a:pt x="992" y="488"/>
                    </a:cubicBezTo>
                    <a:cubicBezTo>
                      <a:pt x="1024" y="416"/>
                      <a:pt x="1136" y="224"/>
                      <a:pt x="1232" y="248"/>
                    </a:cubicBezTo>
                    <a:cubicBezTo>
                      <a:pt x="1328" y="272"/>
                      <a:pt x="1512" y="512"/>
                      <a:pt x="1568" y="632"/>
                    </a:cubicBezTo>
                    <a:cubicBezTo>
                      <a:pt x="1624" y="752"/>
                      <a:pt x="1624" y="896"/>
                      <a:pt x="1568" y="968"/>
                    </a:cubicBezTo>
                    <a:cubicBezTo>
                      <a:pt x="1512" y="1040"/>
                      <a:pt x="1320" y="1056"/>
                      <a:pt x="1232" y="1064"/>
                    </a:cubicBezTo>
                    <a:cubicBezTo>
                      <a:pt x="1144" y="1072"/>
                      <a:pt x="1104" y="1000"/>
                      <a:pt x="1040" y="1016"/>
                    </a:cubicBezTo>
                    <a:cubicBezTo>
                      <a:pt x="976" y="1032"/>
                      <a:pt x="896" y="1120"/>
                      <a:pt x="848" y="1160"/>
                    </a:cubicBezTo>
                    <a:cubicBezTo>
                      <a:pt x="800" y="1200"/>
                      <a:pt x="808" y="1248"/>
                      <a:pt x="752" y="1256"/>
                    </a:cubicBezTo>
                    <a:cubicBezTo>
                      <a:pt x="696" y="1264"/>
                      <a:pt x="604" y="1236"/>
                      <a:pt x="512" y="1208"/>
                    </a:cubicBezTo>
                  </a:path>
                </a:pathLst>
              </a:custGeom>
              <a:noFill/>
              <a:ln w="28575" cap="rnd"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88" name="Google Shape;2888;p237"/>
              <p:cNvSpPr/>
              <p:nvPr/>
            </p:nvSpPr>
            <p:spPr>
              <a:xfrm rot="7260000">
                <a:off x="1329" y="796"/>
                <a:ext cx="447" cy="360"/>
              </a:xfrm>
              <a:custGeom>
                <a:avLst/>
                <a:gdLst/>
                <a:ahLst/>
                <a:cxnLst/>
                <a:rect l="l" t="t" r="r" b="b"/>
                <a:pathLst>
                  <a:path w="1624" h="1264" extrusionOk="0">
                    <a:moveTo>
                      <a:pt x="176" y="1064"/>
                    </a:moveTo>
                    <a:cubicBezTo>
                      <a:pt x="168" y="1000"/>
                      <a:pt x="160" y="936"/>
                      <a:pt x="176" y="872"/>
                    </a:cubicBezTo>
                    <a:cubicBezTo>
                      <a:pt x="192" y="808"/>
                      <a:pt x="264" y="736"/>
                      <a:pt x="272" y="680"/>
                    </a:cubicBezTo>
                    <a:cubicBezTo>
                      <a:pt x="280" y="624"/>
                      <a:pt x="264" y="568"/>
                      <a:pt x="224" y="536"/>
                    </a:cubicBezTo>
                    <a:cubicBezTo>
                      <a:pt x="184" y="504"/>
                      <a:pt x="64" y="536"/>
                      <a:pt x="32" y="488"/>
                    </a:cubicBezTo>
                    <a:cubicBezTo>
                      <a:pt x="0" y="440"/>
                      <a:pt x="8" y="296"/>
                      <a:pt x="32" y="248"/>
                    </a:cubicBezTo>
                    <a:cubicBezTo>
                      <a:pt x="56" y="200"/>
                      <a:pt x="112" y="240"/>
                      <a:pt x="176" y="200"/>
                    </a:cubicBezTo>
                    <a:cubicBezTo>
                      <a:pt x="240" y="160"/>
                      <a:pt x="320" y="16"/>
                      <a:pt x="416" y="8"/>
                    </a:cubicBezTo>
                    <a:cubicBezTo>
                      <a:pt x="512" y="0"/>
                      <a:pt x="720" y="96"/>
                      <a:pt x="752" y="152"/>
                    </a:cubicBezTo>
                    <a:cubicBezTo>
                      <a:pt x="784" y="208"/>
                      <a:pt x="616" y="288"/>
                      <a:pt x="608" y="344"/>
                    </a:cubicBezTo>
                    <a:cubicBezTo>
                      <a:pt x="600" y="400"/>
                      <a:pt x="688" y="432"/>
                      <a:pt x="704" y="488"/>
                    </a:cubicBezTo>
                    <a:cubicBezTo>
                      <a:pt x="720" y="544"/>
                      <a:pt x="736" y="624"/>
                      <a:pt x="704" y="680"/>
                    </a:cubicBezTo>
                    <a:cubicBezTo>
                      <a:pt x="672" y="736"/>
                      <a:pt x="568" y="760"/>
                      <a:pt x="512" y="824"/>
                    </a:cubicBezTo>
                    <a:cubicBezTo>
                      <a:pt x="456" y="888"/>
                      <a:pt x="352" y="1040"/>
                      <a:pt x="368" y="1064"/>
                    </a:cubicBezTo>
                    <a:cubicBezTo>
                      <a:pt x="384" y="1088"/>
                      <a:pt x="528" y="1024"/>
                      <a:pt x="608" y="968"/>
                    </a:cubicBezTo>
                    <a:cubicBezTo>
                      <a:pt x="688" y="912"/>
                      <a:pt x="776" y="776"/>
                      <a:pt x="848" y="728"/>
                    </a:cubicBezTo>
                    <a:cubicBezTo>
                      <a:pt x="920" y="680"/>
                      <a:pt x="1016" y="720"/>
                      <a:pt x="1040" y="680"/>
                    </a:cubicBezTo>
                    <a:cubicBezTo>
                      <a:pt x="1064" y="640"/>
                      <a:pt x="960" y="560"/>
                      <a:pt x="992" y="488"/>
                    </a:cubicBezTo>
                    <a:cubicBezTo>
                      <a:pt x="1024" y="416"/>
                      <a:pt x="1136" y="224"/>
                      <a:pt x="1232" y="248"/>
                    </a:cubicBezTo>
                    <a:cubicBezTo>
                      <a:pt x="1328" y="272"/>
                      <a:pt x="1512" y="512"/>
                      <a:pt x="1568" y="632"/>
                    </a:cubicBezTo>
                    <a:cubicBezTo>
                      <a:pt x="1624" y="752"/>
                      <a:pt x="1624" y="896"/>
                      <a:pt x="1568" y="968"/>
                    </a:cubicBezTo>
                    <a:cubicBezTo>
                      <a:pt x="1512" y="1040"/>
                      <a:pt x="1320" y="1056"/>
                      <a:pt x="1232" y="1064"/>
                    </a:cubicBezTo>
                    <a:cubicBezTo>
                      <a:pt x="1144" y="1072"/>
                      <a:pt x="1104" y="1000"/>
                      <a:pt x="1040" y="1016"/>
                    </a:cubicBezTo>
                    <a:cubicBezTo>
                      <a:pt x="976" y="1032"/>
                      <a:pt x="896" y="1120"/>
                      <a:pt x="848" y="1160"/>
                    </a:cubicBezTo>
                    <a:cubicBezTo>
                      <a:pt x="800" y="1200"/>
                      <a:pt x="808" y="1248"/>
                      <a:pt x="752" y="1256"/>
                    </a:cubicBezTo>
                    <a:cubicBezTo>
                      <a:pt x="696" y="1264"/>
                      <a:pt x="604" y="1236"/>
                      <a:pt x="512" y="1208"/>
                    </a:cubicBezTo>
                  </a:path>
                </a:pathLst>
              </a:custGeom>
              <a:noFill/>
              <a:ln w="28575" cap="rnd"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2889" name="Google Shape;2889;p237"/>
            <p:cNvGrpSpPr/>
            <p:nvPr/>
          </p:nvGrpSpPr>
          <p:grpSpPr>
            <a:xfrm>
              <a:off x="240" y="1440"/>
              <a:ext cx="749" cy="576"/>
              <a:chOff x="2688" y="1584"/>
              <a:chExt cx="3072" cy="2112"/>
            </a:xfrm>
          </p:grpSpPr>
          <p:grpSp>
            <p:nvGrpSpPr>
              <p:cNvPr id="2890" name="Google Shape;2890;p237"/>
              <p:cNvGrpSpPr/>
              <p:nvPr/>
            </p:nvGrpSpPr>
            <p:grpSpPr>
              <a:xfrm>
                <a:off x="2688" y="1584"/>
                <a:ext cx="3072" cy="2112"/>
                <a:chOff x="1836" y="1536"/>
                <a:chExt cx="1728" cy="1216"/>
              </a:xfrm>
            </p:grpSpPr>
            <p:grpSp>
              <p:nvGrpSpPr>
                <p:cNvPr id="2891" name="Google Shape;2891;p237"/>
                <p:cNvGrpSpPr/>
                <p:nvPr/>
              </p:nvGrpSpPr>
              <p:grpSpPr>
                <a:xfrm>
                  <a:off x="2784" y="1536"/>
                  <a:ext cx="780" cy="1216"/>
                  <a:chOff x="2672" y="480"/>
                  <a:chExt cx="1264" cy="2120"/>
                </a:xfrm>
              </p:grpSpPr>
              <p:sp>
                <p:nvSpPr>
                  <p:cNvPr id="2892" name="Google Shape;2892;p237"/>
                  <p:cNvSpPr/>
                  <p:nvPr/>
                </p:nvSpPr>
                <p:spPr>
                  <a:xfrm flipH="1">
                    <a:off x="2672" y="480"/>
                    <a:ext cx="1264" cy="2120"/>
                  </a:xfrm>
                  <a:custGeom>
                    <a:avLst/>
                    <a:gdLst/>
                    <a:ahLst/>
                    <a:cxnLst/>
                    <a:rect l="l" t="t" r="r" b="b"/>
                    <a:pathLst>
                      <a:path w="1344" h="2120" extrusionOk="0">
                        <a:moveTo>
                          <a:pt x="1024" y="48"/>
                        </a:moveTo>
                        <a:cubicBezTo>
                          <a:pt x="952" y="96"/>
                          <a:pt x="840" y="264"/>
                          <a:pt x="736" y="432"/>
                        </a:cubicBezTo>
                        <a:cubicBezTo>
                          <a:pt x="632" y="600"/>
                          <a:pt x="496" y="840"/>
                          <a:pt x="400" y="1056"/>
                        </a:cubicBezTo>
                        <a:cubicBezTo>
                          <a:pt x="304" y="1272"/>
                          <a:pt x="216" y="1560"/>
                          <a:pt x="160" y="1728"/>
                        </a:cubicBezTo>
                        <a:cubicBezTo>
                          <a:pt x="104" y="1896"/>
                          <a:pt x="0" y="2032"/>
                          <a:pt x="64" y="2064"/>
                        </a:cubicBezTo>
                        <a:cubicBezTo>
                          <a:pt x="128" y="2096"/>
                          <a:pt x="352" y="1936"/>
                          <a:pt x="544" y="1920"/>
                        </a:cubicBezTo>
                        <a:cubicBezTo>
                          <a:pt x="736" y="1904"/>
                          <a:pt x="1088" y="1952"/>
                          <a:pt x="1216" y="1968"/>
                        </a:cubicBezTo>
                        <a:cubicBezTo>
                          <a:pt x="1344" y="1984"/>
                          <a:pt x="1304" y="2120"/>
                          <a:pt x="1312" y="2016"/>
                        </a:cubicBezTo>
                        <a:cubicBezTo>
                          <a:pt x="1320" y="1912"/>
                          <a:pt x="1288" y="1528"/>
                          <a:pt x="1264" y="1344"/>
                        </a:cubicBezTo>
                        <a:cubicBezTo>
                          <a:pt x="1240" y="1160"/>
                          <a:pt x="1184" y="1112"/>
                          <a:pt x="1168" y="912"/>
                        </a:cubicBezTo>
                        <a:cubicBezTo>
                          <a:pt x="1152" y="712"/>
                          <a:pt x="1184" y="288"/>
                          <a:pt x="1168" y="144"/>
                        </a:cubicBezTo>
                        <a:cubicBezTo>
                          <a:pt x="1152" y="0"/>
                          <a:pt x="1096" y="0"/>
                          <a:pt x="1024" y="48"/>
                        </a:cubicBezTo>
                        <a:close/>
                      </a:path>
                    </a:pathLst>
                  </a:custGeom>
                  <a:solidFill>
                    <a:srgbClr val="FFFFFF"/>
                  </a:solid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93" name="Google Shape;2893;p237"/>
                  <p:cNvSpPr/>
                  <p:nvPr/>
                </p:nvSpPr>
                <p:spPr>
                  <a:xfrm flipH="1">
                    <a:off x="2688" y="1440"/>
                    <a:ext cx="816" cy="912"/>
                  </a:xfrm>
                  <a:custGeom>
                    <a:avLst/>
                    <a:gdLst/>
                    <a:ahLst/>
                    <a:cxnLst/>
                    <a:rect l="l" t="t" r="r" b="b"/>
                    <a:pathLst>
                      <a:path w="720" h="816" extrusionOk="0">
                        <a:moveTo>
                          <a:pt x="0" y="0"/>
                        </a:moveTo>
                        <a:cubicBezTo>
                          <a:pt x="108" y="52"/>
                          <a:pt x="216" y="104"/>
                          <a:pt x="336" y="240"/>
                        </a:cubicBezTo>
                        <a:cubicBezTo>
                          <a:pt x="456" y="376"/>
                          <a:pt x="656" y="720"/>
                          <a:pt x="720" y="816"/>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2894" name="Google Shape;2894;p237"/>
                <p:cNvGrpSpPr/>
                <p:nvPr/>
              </p:nvGrpSpPr>
              <p:grpSpPr>
                <a:xfrm>
                  <a:off x="1836" y="1536"/>
                  <a:ext cx="829" cy="1216"/>
                  <a:chOff x="864" y="480"/>
                  <a:chExt cx="1344" cy="2120"/>
                </a:xfrm>
              </p:grpSpPr>
              <p:sp>
                <p:nvSpPr>
                  <p:cNvPr id="2895" name="Google Shape;2895;p237"/>
                  <p:cNvSpPr/>
                  <p:nvPr/>
                </p:nvSpPr>
                <p:spPr>
                  <a:xfrm>
                    <a:off x="864" y="480"/>
                    <a:ext cx="1344" cy="2120"/>
                  </a:xfrm>
                  <a:custGeom>
                    <a:avLst/>
                    <a:gdLst/>
                    <a:ahLst/>
                    <a:cxnLst/>
                    <a:rect l="l" t="t" r="r" b="b"/>
                    <a:pathLst>
                      <a:path w="1344" h="2120" extrusionOk="0">
                        <a:moveTo>
                          <a:pt x="1024" y="48"/>
                        </a:moveTo>
                        <a:cubicBezTo>
                          <a:pt x="952" y="96"/>
                          <a:pt x="840" y="264"/>
                          <a:pt x="736" y="432"/>
                        </a:cubicBezTo>
                        <a:cubicBezTo>
                          <a:pt x="632" y="600"/>
                          <a:pt x="496" y="840"/>
                          <a:pt x="400" y="1056"/>
                        </a:cubicBezTo>
                        <a:cubicBezTo>
                          <a:pt x="304" y="1272"/>
                          <a:pt x="216" y="1560"/>
                          <a:pt x="160" y="1728"/>
                        </a:cubicBezTo>
                        <a:cubicBezTo>
                          <a:pt x="104" y="1896"/>
                          <a:pt x="0" y="2032"/>
                          <a:pt x="64" y="2064"/>
                        </a:cubicBezTo>
                        <a:cubicBezTo>
                          <a:pt x="128" y="2096"/>
                          <a:pt x="352" y="1936"/>
                          <a:pt x="544" y="1920"/>
                        </a:cubicBezTo>
                        <a:cubicBezTo>
                          <a:pt x="736" y="1904"/>
                          <a:pt x="1088" y="1952"/>
                          <a:pt x="1216" y="1968"/>
                        </a:cubicBezTo>
                        <a:cubicBezTo>
                          <a:pt x="1344" y="1984"/>
                          <a:pt x="1304" y="2120"/>
                          <a:pt x="1312" y="2016"/>
                        </a:cubicBezTo>
                        <a:cubicBezTo>
                          <a:pt x="1320" y="1912"/>
                          <a:pt x="1288" y="1528"/>
                          <a:pt x="1264" y="1344"/>
                        </a:cubicBezTo>
                        <a:cubicBezTo>
                          <a:pt x="1240" y="1160"/>
                          <a:pt x="1184" y="1112"/>
                          <a:pt x="1168" y="912"/>
                        </a:cubicBezTo>
                        <a:cubicBezTo>
                          <a:pt x="1152" y="712"/>
                          <a:pt x="1184" y="288"/>
                          <a:pt x="1168" y="144"/>
                        </a:cubicBezTo>
                        <a:cubicBezTo>
                          <a:pt x="1152" y="0"/>
                          <a:pt x="1096" y="0"/>
                          <a:pt x="1024" y="48"/>
                        </a:cubicBezTo>
                        <a:close/>
                      </a:path>
                    </a:pathLst>
                  </a:custGeom>
                  <a:solidFill>
                    <a:srgbClr val="FFFFFF"/>
                  </a:solid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96" name="Google Shape;2896;p237"/>
                  <p:cNvSpPr/>
                  <p:nvPr/>
                </p:nvSpPr>
                <p:spPr>
                  <a:xfrm>
                    <a:off x="1248" y="1536"/>
                    <a:ext cx="736" cy="912"/>
                  </a:xfrm>
                  <a:custGeom>
                    <a:avLst/>
                    <a:gdLst/>
                    <a:ahLst/>
                    <a:cxnLst/>
                    <a:rect l="l" t="t" r="r" b="b"/>
                    <a:pathLst>
                      <a:path w="720" h="816" extrusionOk="0">
                        <a:moveTo>
                          <a:pt x="0" y="0"/>
                        </a:moveTo>
                        <a:cubicBezTo>
                          <a:pt x="108" y="52"/>
                          <a:pt x="216" y="104"/>
                          <a:pt x="336" y="240"/>
                        </a:cubicBezTo>
                        <a:cubicBezTo>
                          <a:pt x="456" y="376"/>
                          <a:pt x="656" y="720"/>
                          <a:pt x="720" y="816"/>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97" name="Google Shape;2897;p237"/>
                  <p:cNvSpPr/>
                  <p:nvPr/>
                </p:nvSpPr>
                <p:spPr>
                  <a:xfrm>
                    <a:off x="1360" y="1328"/>
                    <a:ext cx="672" cy="112"/>
                  </a:xfrm>
                  <a:custGeom>
                    <a:avLst/>
                    <a:gdLst/>
                    <a:ahLst/>
                    <a:cxnLst/>
                    <a:rect l="l" t="t" r="r" b="b"/>
                    <a:pathLst>
                      <a:path w="672" h="112" extrusionOk="0">
                        <a:moveTo>
                          <a:pt x="0" y="16"/>
                        </a:moveTo>
                        <a:cubicBezTo>
                          <a:pt x="136" y="8"/>
                          <a:pt x="272" y="0"/>
                          <a:pt x="384" y="16"/>
                        </a:cubicBezTo>
                        <a:cubicBezTo>
                          <a:pt x="496" y="32"/>
                          <a:pt x="584" y="72"/>
                          <a:pt x="672" y="112"/>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sp>
              <p:nvSpPr>
                <p:cNvPr id="2898" name="Google Shape;2898;p237"/>
                <p:cNvSpPr/>
                <p:nvPr/>
              </p:nvSpPr>
              <p:spPr>
                <a:xfrm>
                  <a:off x="2669" y="1594"/>
                  <a:ext cx="95" cy="358"/>
                </a:xfrm>
                <a:prstGeom prst="rect">
                  <a:avLst/>
                </a:prstGeom>
                <a:solidFill>
                  <a:srgbClr val="B2B2B2"/>
                </a:solidFill>
                <a:ln>
                  <a:noFill/>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899" name="Google Shape;2899;p237"/>
                <p:cNvSpPr/>
                <p:nvPr/>
              </p:nvSpPr>
              <p:spPr>
                <a:xfrm rot="1560000">
                  <a:off x="2584" y="1920"/>
                  <a:ext cx="73" cy="434"/>
                </a:xfrm>
                <a:prstGeom prst="rect">
                  <a:avLst/>
                </a:prstGeom>
                <a:solidFill>
                  <a:srgbClr val="B2B2B2"/>
                </a:solidFill>
                <a:ln>
                  <a:noFill/>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00" name="Google Shape;2900;p237"/>
                <p:cNvSpPr/>
                <p:nvPr/>
              </p:nvSpPr>
              <p:spPr>
                <a:xfrm rot="5400000">
                  <a:off x="2758" y="1844"/>
                  <a:ext cx="72" cy="251"/>
                </a:xfrm>
                <a:prstGeom prst="rect">
                  <a:avLst/>
                </a:prstGeom>
                <a:solidFill>
                  <a:srgbClr val="B2B2B2"/>
                </a:solidFill>
                <a:ln>
                  <a:noFill/>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2901" name="Google Shape;2901;p237"/>
              <p:cNvGrpSpPr/>
              <p:nvPr/>
            </p:nvGrpSpPr>
            <p:grpSpPr>
              <a:xfrm>
                <a:off x="2928" y="2832"/>
                <a:ext cx="432" cy="624"/>
                <a:chOff x="1728" y="1632"/>
                <a:chExt cx="432" cy="624"/>
              </a:xfrm>
            </p:grpSpPr>
            <p:grpSp>
              <p:nvGrpSpPr>
                <p:cNvPr id="2902" name="Google Shape;2902;p237"/>
                <p:cNvGrpSpPr/>
                <p:nvPr/>
              </p:nvGrpSpPr>
              <p:grpSpPr>
                <a:xfrm>
                  <a:off x="1728" y="1920"/>
                  <a:ext cx="384" cy="336"/>
                  <a:chOff x="3840" y="1584"/>
                  <a:chExt cx="384" cy="336"/>
                </a:xfrm>
              </p:grpSpPr>
              <p:sp>
                <p:nvSpPr>
                  <p:cNvPr id="2903" name="Google Shape;2903;p237"/>
                  <p:cNvSpPr/>
                  <p:nvPr/>
                </p:nvSpPr>
                <p:spPr>
                  <a:xfrm>
                    <a:off x="3888" y="1584"/>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04" name="Google Shape;2904;p237"/>
                  <p:cNvSpPr/>
                  <p:nvPr/>
                </p:nvSpPr>
                <p:spPr>
                  <a:xfrm>
                    <a:off x="4032" y="1632"/>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05" name="Google Shape;2905;p237"/>
                  <p:cNvSpPr/>
                  <p:nvPr/>
                </p:nvSpPr>
                <p:spPr>
                  <a:xfrm>
                    <a:off x="3984" y="17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06" name="Google Shape;2906;p237"/>
                  <p:cNvSpPr/>
                  <p:nvPr/>
                </p:nvSpPr>
                <p:spPr>
                  <a:xfrm>
                    <a:off x="4128" y="17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07" name="Google Shape;2907;p237"/>
                  <p:cNvSpPr/>
                  <p:nvPr/>
                </p:nvSpPr>
                <p:spPr>
                  <a:xfrm>
                    <a:off x="3840" y="17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sp>
              <p:nvSpPr>
                <p:cNvPr id="2908" name="Google Shape;2908;p237"/>
                <p:cNvSpPr/>
                <p:nvPr/>
              </p:nvSpPr>
              <p:spPr>
                <a:xfrm>
                  <a:off x="1968" y="17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09" name="Google Shape;2909;p237"/>
                <p:cNvSpPr/>
                <p:nvPr/>
              </p:nvSpPr>
              <p:spPr>
                <a:xfrm>
                  <a:off x="2064" y="1920"/>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10" name="Google Shape;2910;p237"/>
                <p:cNvSpPr/>
                <p:nvPr/>
              </p:nvSpPr>
              <p:spPr>
                <a:xfrm>
                  <a:off x="2064" y="1632"/>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2911" name="Google Shape;2911;p237"/>
              <p:cNvGrpSpPr/>
              <p:nvPr/>
            </p:nvGrpSpPr>
            <p:grpSpPr>
              <a:xfrm>
                <a:off x="3504" y="3120"/>
                <a:ext cx="384" cy="336"/>
                <a:chOff x="3840" y="1584"/>
                <a:chExt cx="384" cy="336"/>
              </a:xfrm>
            </p:grpSpPr>
            <p:sp>
              <p:nvSpPr>
                <p:cNvPr id="2912" name="Google Shape;2912;p237"/>
                <p:cNvSpPr/>
                <p:nvPr/>
              </p:nvSpPr>
              <p:spPr>
                <a:xfrm>
                  <a:off x="3888" y="1584"/>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13" name="Google Shape;2913;p237"/>
                <p:cNvSpPr/>
                <p:nvPr/>
              </p:nvSpPr>
              <p:spPr>
                <a:xfrm>
                  <a:off x="4032" y="1632"/>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14" name="Google Shape;2914;p237"/>
                <p:cNvSpPr/>
                <p:nvPr/>
              </p:nvSpPr>
              <p:spPr>
                <a:xfrm>
                  <a:off x="3984" y="17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15" name="Google Shape;2915;p237"/>
                <p:cNvSpPr/>
                <p:nvPr/>
              </p:nvSpPr>
              <p:spPr>
                <a:xfrm>
                  <a:off x="4128" y="17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16" name="Google Shape;2916;p237"/>
                <p:cNvSpPr/>
                <p:nvPr/>
              </p:nvSpPr>
              <p:spPr>
                <a:xfrm>
                  <a:off x="3840" y="17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sp>
            <p:nvSpPr>
              <p:cNvPr id="2917" name="Google Shape;2917;p237"/>
              <p:cNvSpPr/>
              <p:nvPr/>
            </p:nvSpPr>
            <p:spPr>
              <a:xfrm>
                <a:off x="3648" y="29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18" name="Google Shape;2918;p237"/>
              <p:cNvSpPr/>
              <p:nvPr/>
            </p:nvSpPr>
            <p:spPr>
              <a:xfrm>
                <a:off x="3840" y="3120"/>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19" name="Google Shape;2919;p237"/>
              <p:cNvSpPr/>
              <p:nvPr/>
            </p:nvSpPr>
            <p:spPr>
              <a:xfrm>
                <a:off x="3504" y="2880"/>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nvGrpSpPr>
              <p:cNvPr id="2920" name="Google Shape;2920;p237"/>
              <p:cNvGrpSpPr/>
              <p:nvPr/>
            </p:nvGrpSpPr>
            <p:grpSpPr>
              <a:xfrm>
                <a:off x="4560" y="2832"/>
                <a:ext cx="432" cy="624"/>
                <a:chOff x="1728" y="1632"/>
                <a:chExt cx="432" cy="624"/>
              </a:xfrm>
            </p:grpSpPr>
            <p:grpSp>
              <p:nvGrpSpPr>
                <p:cNvPr id="2921" name="Google Shape;2921;p237"/>
                <p:cNvGrpSpPr/>
                <p:nvPr/>
              </p:nvGrpSpPr>
              <p:grpSpPr>
                <a:xfrm>
                  <a:off x="1728" y="1920"/>
                  <a:ext cx="384" cy="336"/>
                  <a:chOff x="3840" y="1584"/>
                  <a:chExt cx="384" cy="336"/>
                </a:xfrm>
              </p:grpSpPr>
              <p:sp>
                <p:nvSpPr>
                  <p:cNvPr id="2922" name="Google Shape;2922;p237"/>
                  <p:cNvSpPr/>
                  <p:nvPr/>
                </p:nvSpPr>
                <p:spPr>
                  <a:xfrm>
                    <a:off x="3888" y="1584"/>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23" name="Google Shape;2923;p237"/>
                  <p:cNvSpPr/>
                  <p:nvPr/>
                </p:nvSpPr>
                <p:spPr>
                  <a:xfrm>
                    <a:off x="4032" y="1632"/>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24" name="Google Shape;2924;p237"/>
                  <p:cNvSpPr/>
                  <p:nvPr/>
                </p:nvSpPr>
                <p:spPr>
                  <a:xfrm>
                    <a:off x="3984" y="17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25" name="Google Shape;2925;p237"/>
                  <p:cNvSpPr/>
                  <p:nvPr/>
                </p:nvSpPr>
                <p:spPr>
                  <a:xfrm>
                    <a:off x="4128" y="17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26" name="Google Shape;2926;p237"/>
                  <p:cNvSpPr/>
                  <p:nvPr/>
                </p:nvSpPr>
                <p:spPr>
                  <a:xfrm>
                    <a:off x="3840" y="17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sp>
              <p:nvSpPr>
                <p:cNvPr id="2927" name="Google Shape;2927;p237"/>
                <p:cNvSpPr/>
                <p:nvPr/>
              </p:nvSpPr>
              <p:spPr>
                <a:xfrm>
                  <a:off x="1968" y="17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28" name="Google Shape;2928;p237"/>
                <p:cNvSpPr/>
                <p:nvPr/>
              </p:nvSpPr>
              <p:spPr>
                <a:xfrm>
                  <a:off x="2064" y="1920"/>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29" name="Google Shape;2929;p237"/>
                <p:cNvSpPr/>
                <p:nvPr/>
              </p:nvSpPr>
              <p:spPr>
                <a:xfrm>
                  <a:off x="2064" y="1632"/>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2930" name="Google Shape;2930;p237"/>
              <p:cNvGrpSpPr/>
              <p:nvPr/>
            </p:nvGrpSpPr>
            <p:grpSpPr>
              <a:xfrm>
                <a:off x="5136" y="3120"/>
                <a:ext cx="384" cy="336"/>
                <a:chOff x="3840" y="1584"/>
                <a:chExt cx="384" cy="336"/>
              </a:xfrm>
            </p:grpSpPr>
            <p:sp>
              <p:nvSpPr>
                <p:cNvPr id="2931" name="Google Shape;2931;p237"/>
                <p:cNvSpPr/>
                <p:nvPr/>
              </p:nvSpPr>
              <p:spPr>
                <a:xfrm>
                  <a:off x="3888" y="1584"/>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32" name="Google Shape;2932;p237"/>
                <p:cNvSpPr/>
                <p:nvPr/>
              </p:nvSpPr>
              <p:spPr>
                <a:xfrm>
                  <a:off x="4032" y="1632"/>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33" name="Google Shape;2933;p237"/>
                <p:cNvSpPr/>
                <p:nvPr/>
              </p:nvSpPr>
              <p:spPr>
                <a:xfrm>
                  <a:off x="3984" y="17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34" name="Google Shape;2934;p237"/>
                <p:cNvSpPr/>
                <p:nvPr/>
              </p:nvSpPr>
              <p:spPr>
                <a:xfrm>
                  <a:off x="4128" y="17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35" name="Google Shape;2935;p237"/>
                <p:cNvSpPr/>
                <p:nvPr/>
              </p:nvSpPr>
              <p:spPr>
                <a:xfrm>
                  <a:off x="3840" y="17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sp>
            <p:nvSpPr>
              <p:cNvPr id="2936" name="Google Shape;2936;p237"/>
              <p:cNvSpPr/>
              <p:nvPr/>
            </p:nvSpPr>
            <p:spPr>
              <a:xfrm>
                <a:off x="5280" y="29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37" name="Google Shape;2937;p237"/>
              <p:cNvSpPr/>
              <p:nvPr/>
            </p:nvSpPr>
            <p:spPr>
              <a:xfrm>
                <a:off x="5472" y="3120"/>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38" name="Google Shape;2938;p237"/>
              <p:cNvSpPr/>
              <p:nvPr/>
            </p:nvSpPr>
            <p:spPr>
              <a:xfrm>
                <a:off x="5136" y="2880"/>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2939" name="Google Shape;2939;p237"/>
            <p:cNvGrpSpPr/>
            <p:nvPr/>
          </p:nvGrpSpPr>
          <p:grpSpPr>
            <a:xfrm>
              <a:off x="4080" y="199"/>
              <a:ext cx="1485" cy="1570"/>
              <a:chOff x="1992" y="677"/>
              <a:chExt cx="2747" cy="3505"/>
            </a:xfrm>
          </p:grpSpPr>
          <p:grpSp>
            <p:nvGrpSpPr>
              <p:cNvPr id="2940" name="Google Shape;2940;p237"/>
              <p:cNvGrpSpPr/>
              <p:nvPr/>
            </p:nvGrpSpPr>
            <p:grpSpPr>
              <a:xfrm>
                <a:off x="1992" y="2204"/>
                <a:ext cx="936" cy="344"/>
                <a:chOff x="1152" y="2204"/>
                <a:chExt cx="1752" cy="344"/>
              </a:xfrm>
            </p:grpSpPr>
            <p:cxnSp>
              <p:nvCxnSpPr>
                <p:cNvPr id="2941" name="Google Shape;2941;p237"/>
                <p:cNvCxnSpPr/>
                <p:nvPr/>
              </p:nvCxnSpPr>
              <p:spPr>
                <a:xfrm>
                  <a:off x="1152" y="2204"/>
                  <a:ext cx="1752" cy="0"/>
                </a:xfrm>
                <a:prstGeom prst="straightConnector1">
                  <a:avLst/>
                </a:prstGeom>
                <a:noFill/>
                <a:ln w="28575" cap="flat" cmpd="sng">
                  <a:solidFill>
                    <a:srgbClr val="000000"/>
                  </a:solidFill>
                  <a:prstDash val="solid"/>
                  <a:miter lim="800000"/>
                  <a:headEnd type="none" w="med" len="med"/>
                  <a:tailEnd type="none" w="med" len="med"/>
                </a:ln>
              </p:spPr>
            </p:cxnSp>
            <p:cxnSp>
              <p:nvCxnSpPr>
                <p:cNvPr id="2942" name="Google Shape;2942;p237"/>
                <p:cNvCxnSpPr/>
                <p:nvPr/>
              </p:nvCxnSpPr>
              <p:spPr>
                <a:xfrm>
                  <a:off x="1152" y="2548"/>
                  <a:ext cx="1752" cy="0"/>
                </a:xfrm>
                <a:prstGeom prst="straightConnector1">
                  <a:avLst/>
                </a:prstGeom>
                <a:noFill/>
                <a:ln w="28575" cap="flat" cmpd="sng">
                  <a:solidFill>
                    <a:srgbClr val="000000"/>
                  </a:solidFill>
                  <a:prstDash val="solid"/>
                  <a:miter lim="800000"/>
                  <a:headEnd type="none" w="med" len="med"/>
                  <a:tailEnd type="none" w="med" len="med"/>
                </a:ln>
              </p:spPr>
            </p:cxnSp>
          </p:grpSp>
          <p:grpSp>
            <p:nvGrpSpPr>
              <p:cNvPr id="2943" name="Google Shape;2943;p237"/>
              <p:cNvGrpSpPr/>
              <p:nvPr/>
            </p:nvGrpSpPr>
            <p:grpSpPr>
              <a:xfrm>
                <a:off x="3582" y="1055"/>
                <a:ext cx="791" cy="574"/>
                <a:chOff x="2496" y="1200"/>
                <a:chExt cx="672" cy="480"/>
              </a:xfrm>
            </p:grpSpPr>
            <p:cxnSp>
              <p:nvCxnSpPr>
                <p:cNvPr id="2944" name="Google Shape;2944;p237"/>
                <p:cNvCxnSpPr/>
                <p:nvPr/>
              </p:nvCxnSpPr>
              <p:spPr>
                <a:xfrm rot="10800000">
                  <a:off x="2496" y="1248"/>
                  <a:ext cx="96" cy="288"/>
                </a:xfrm>
                <a:prstGeom prst="straightConnector1">
                  <a:avLst/>
                </a:prstGeom>
                <a:noFill/>
                <a:ln w="28575" cap="flat" cmpd="sng">
                  <a:solidFill>
                    <a:srgbClr val="000000"/>
                  </a:solidFill>
                  <a:prstDash val="solid"/>
                  <a:miter lim="800000"/>
                  <a:headEnd type="none" w="med" len="med"/>
                  <a:tailEnd type="none" w="med" len="med"/>
                </a:ln>
              </p:spPr>
            </p:cxnSp>
            <p:cxnSp>
              <p:nvCxnSpPr>
                <p:cNvPr id="2945" name="Google Shape;2945;p237"/>
                <p:cNvCxnSpPr/>
                <p:nvPr/>
              </p:nvCxnSpPr>
              <p:spPr>
                <a:xfrm rot="10800000">
                  <a:off x="2592" y="1248"/>
                  <a:ext cx="144" cy="240"/>
                </a:xfrm>
                <a:prstGeom prst="straightConnector1">
                  <a:avLst/>
                </a:prstGeom>
                <a:noFill/>
                <a:ln w="28575" cap="flat" cmpd="sng">
                  <a:solidFill>
                    <a:srgbClr val="000000"/>
                  </a:solidFill>
                  <a:prstDash val="solid"/>
                  <a:miter lim="800000"/>
                  <a:headEnd type="none" w="med" len="med"/>
                  <a:tailEnd type="none" w="med" len="med"/>
                </a:ln>
              </p:spPr>
            </p:cxnSp>
            <p:cxnSp>
              <p:nvCxnSpPr>
                <p:cNvPr id="2946" name="Google Shape;2946;p237"/>
                <p:cNvCxnSpPr/>
                <p:nvPr/>
              </p:nvCxnSpPr>
              <p:spPr>
                <a:xfrm rot="10800000" flipH="1">
                  <a:off x="2736" y="1200"/>
                  <a:ext cx="144" cy="288"/>
                </a:xfrm>
                <a:prstGeom prst="straightConnector1">
                  <a:avLst/>
                </a:prstGeom>
                <a:noFill/>
                <a:ln w="28575" cap="flat" cmpd="sng">
                  <a:solidFill>
                    <a:srgbClr val="000000"/>
                  </a:solidFill>
                  <a:prstDash val="solid"/>
                  <a:miter lim="800000"/>
                  <a:headEnd type="none" w="med" len="med"/>
                  <a:tailEnd type="none" w="med" len="med"/>
                </a:ln>
              </p:spPr>
            </p:cxnSp>
            <p:cxnSp>
              <p:nvCxnSpPr>
                <p:cNvPr id="2947" name="Google Shape;2947;p237"/>
                <p:cNvCxnSpPr/>
                <p:nvPr/>
              </p:nvCxnSpPr>
              <p:spPr>
                <a:xfrm rot="10800000" flipH="1">
                  <a:off x="2832" y="1296"/>
                  <a:ext cx="144" cy="240"/>
                </a:xfrm>
                <a:prstGeom prst="straightConnector1">
                  <a:avLst/>
                </a:prstGeom>
                <a:noFill/>
                <a:ln w="28575" cap="flat" cmpd="sng">
                  <a:solidFill>
                    <a:srgbClr val="000000"/>
                  </a:solidFill>
                  <a:prstDash val="solid"/>
                  <a:miter lim="800000"/>
                  <a:headEnd type="none" w="med" len="med"/>
                  <a:tailEnd type="none" w="med" len="med"/>
                </a:ln>
              </p:spPr>
            </p:cxnSp>
            <p:cxnSp>
              <p:nvCxnSpPr>
                <p:cNvPr id="2948" name="Google Shape;2948;p237"/>
                <p:cNvCxnSpPr/>
                <p:nvPr/>
              </p:nvCxnSpPr>
              <p:spPr>
                <a:xfrm>
                  <a:off x="2832" y="1536"/>
                  <a:ext cx="288" cy="0"/>
                </a:xfrm>
                <a:prstGeom prst="straightConnector1">
                  <a:avLst/>
                </a:prstGeom>
                <a:noFill/>
                <a:ln w="28575" cap="flat" cmpd="sng">
                  <a:solidFill>
                    <a:srgbClr val="000000"/>
                  </a:solidFill>
                  <a:prstDash val="solid"/>
                  <a:miter lim="800000"/>
                  <a:headEnd type="none" w="med" len="med"/>
                  <a:tailEnd type="none" w="med" len="med"/>
                </a:ln>
              </p:spPr>
            </p:cxnSp>
            <p:cxnSp>
              <p:nvCxnSpPr>
                <p:cNvPr id="2949" name="Google Shape;2949;p237"/>
                <p:cNvCxnSpPr/>
                <p:nvPr/>
              </p:nvCxnSpPr>
              <p:spPr>
                <a:xfrm>
                  <a:off x="2832" y="1680"/>
                  <a:ext cx="336" cy="0"/>
                </a:xfrm>
                <a:prstGeom prst="straightConnector1">
                  <a:avLst/>
                </a:prstGeom>
                <a:noFill/>
                <a:ln w="28575" cap="flat" cmpd="sng">
                  <a:solidFill>
                    <a:srgbClr val="000000"/>
                  </a:solidFill>
                  <a:prstDash val="solid"/>
                  <a:miter lim="800000"/>
                  <a:headEnd type="none" w="med" len="med"/>
                  <a:tailEnd type="none" w="med" len="med"/>
                </a:ln>
              </p:spPr>
            </p:cxnSp>
          </p:grpSp>
          <p:grpSp>
            <p:nvGrpSpPr>
              <p:cNvPr id="2950" name="Google Shape;2950;p237"/>
              <p:cNvGrpSpPr/>
              <p:nvPr/>
            </p:nvGrpSpPr>
            <p:grpSpPr>
              <a:xfrm rot="6480000">
                <a:off x="3575" y="3127"/>
                <a:ext cx="804" cy="565"/>
                <a:chOff x="2496" y="1200"/>
                <a:chExt cx="672" cy="480"/>
              </a:xfrm>
            </p:grpSpPr>
            <p:cxnSp>
              <p:nvCxnSpPr>
                <p:cNvPr id="2951" name="Google Shape;2951;p237"/>
                <p:cNvCxnSpPr/>
                <p:nvPr/>
              </p:nvCxnSpPr>
              <p:spPr>
                <a:xfrm rot="10800000">
                  <a:off x="2496" y="1248"/>
                  <a:ext cx="96" cy="288"/>
                </a:xfrm>
                <a:prstGeom prst="straightConnector1">
                  <a:avLst/>
                </a:prstGeom>
                <a:noFill/>
                <a:ln w="28575" cap="flat" cmpd="sng">
                  <a:solidFill>
                    <a:srgbClr val="000000"/>
                  </a:solidFill>
                  <a:prstDash val="solid"/>
                  <a:miter lim="800000"/>
                  <a:headEnd type="none" w="med" len="med"/>
                  <a:tailEnd type="none" w="med" len="med"/>
                </a:ln>
              </p:spPr>
            </p:cxnSp>
            <p:cxnSp>
              <p:nvCxnSpPr>
                <p:cNvPr id="2952" name="Google Shape;2952;p237"/>
                <p:cNvCxnSpPr/>
                <p:nvPr/>
              </p:nvCxnSpPr>
              <p:spPr>
                <a:xfrm rot="10800000">
                  <a:off x="2592" y="1248"/>
                  <a:ext cx="144" cy="240"/>
                </a:xfrm>
                <a:prstGeom prst="straightConnector1">
                  <a:avLst/>
                </a:prstGeom>
                <a:noFill/>
                <a:ln w="28575" cap="flat" cmpd="sng">
                  <a:solidFill>
                    <a:srgbClr val="000000"/>
                  </a:solidFill>
                  <a:prstDash val="solid"/>
                  <a:miter lim="800000"/>
                  <a:headEnd type="none" w="med" len="med"/>
                  <a:tailEnd type="none" w="med" len="med"/>
                </a:ln>
              </p:spPr>
            </p:cxnSp>
            <p:cxnSp>
              <p:nvCxnSpPr>
                <p:cNvPr id="2953" name="Google Shape;2953;p237"/>
                <p:cNvCxnSpPr/>
                <p:nvPr/>
              </p:nvCxnSpPr>
              <p:spPr>
                <a:xfrm rot="10800000" flipH="1">
                  <a:off x="2736" y="1200"/>
                  <a:ext cx="144" cy="288"/>
                </a:xfrm>
                <a:prstGeom prst="straightConnector1">
                  <a:avLst/>
                </a:prstGeom>
                <a:noFill/>
                <a:ln w="28575" cap="flat" cmpd="sng">
                  <a:solidFill>
                    <a:srgbClr val="000000"/>
                  </a:solidFill>
                  <a:prstDash val="solid"/>
                  <a:miter lim="800000"/>
                  <a:headEnd type="none" w="med" len="med"/>
                  <a:tailEnd type="none" w="med" len="med"/>
                </a:ln>
              </p:spPr>
            </p:cxnSp>
            <p:cxnSp>
              <p:nvCxnSpPr>
                <p:cNvPr id="2954" name="Google Shape;2954;p237"/>
                <p:cNvCxnSpPr/>
                <p:nvPr/>
              </p:nvCxnSpPr>
              <p:spPr>
                <a:xfrm rot="10800000" flipH="1">
                  <a:off x="2832" y="1296"/>
                  <a:ext cx="144" cy="240"/>
                </a:xfrm>
                <a:prstGeom prst="straightConnector1">
                  <a:avLst/>
                </a:prstGeom>
                <a:noFill/>
                <a:ln w="28575" cap="flat" cmpd="sng">
                  <a:solidFill>
                    <a:srgbClr val="000000"/>
                  </a:solidFill>
                  <a:prstDash val="solid"/>
                  <a:miter lim="800000"/>
                  <a:headEnd type="none" w="med" len="med"/>
                  <a:tailEnd type="none" w="med" len="med"/>
                </a:ln>
              </p:spPr>
            </p:cxnSp>
            <p:cxnSp>
              <p:nvCxnSpPr>
                <p:cNvPr id="2955" name="Google Shape;2955;p237"/>
                <p:cNvCxnSpPr/>
                <p:nvPr/>
              </p:nvCxnSpPr>
              <p:spPr>
                <a:xfrm>
                  <a:off x="2832" y="1536"/>
                  <a:ext cx="288" cy="0"/>
                </a:xfrm>
                <a:prstGeom prst="straightConnector1">
                  <a:avLst/>
                </a:prstGeom>
                <a:noFill/>
                <a:ln w="28575" cap="flat" cmpd="sng">
                  <a:solidFill>
                    <a:srgbClr val="000000"/>
                  </a:solidFill>
                  <a:prstDash val="solid"/>
                  <a:miter lim="800000"/>
                  <a:headEnd type="none" w="med" len="med"/>
                  <a:tailEnd type="none" w="med" len="med"/>
                </a:ln>
              </p:spPr>
            </p:cxnSp>
            <p:cxnSp>
              <p:nvCxnSpPr>
                <p:cNvPr id="2956" name="Google Shape;2956;p237"/>
                <p:cNvCxnSpPr/>
                <p:nvPr/>
              </p:nvCxnSpPr>
              <p:spPr>
                <a:xfrm>
                  <a:off x="2832" y="1680"/>
                  <a:ext cx="336" cy="0"/>
                </a:xfrm>
                <a:prstGeom prst="straightConnector1">
                  <a:avLst/>
                </a:prstGeom>
                <a:noFill/>
                <a:ln w="28575" cap="flat" cmpd="sng">
                  <a:solidFill>
                    <a:srgbClr val="000000"/>
                  </a:solidFill>
                  <a:prstDash val="solid"/>
                  <a:miter lim="800000"/>
                  <a:headEnd type="none" w="med" len="med"/>
                  <a:tailEnd type="none" w="med" len="med"/>
                </a:ln>
              </p:spPr>
            </p:cxnSp>
          </p:grpSp>
          <p:grpSp>
            <p:nvGrpSpPr>
              <p:cNvPr id="2957" name="Google Shape;2957;p237"/>
              <p:cNvGrpSpPr/>
              <p:nvPr/>
            </p:nvGrpSpPr>
            <p:grpSpPr>
              <a:xfrm>
                <a:off x="3978" y="768"/>
                <a:ext cx="395" cy="459"/>
                <a:chOff x="2728" y="96"/>
                <a:chExt cx="2600" cy="2136"/>
              </a:xfrm>
            </p:grpSpPr>
            <p:sp>
              <p:nvSpPr>
                <p:cNvPr id="2958" name="Google Shape;2958;p237"/>
                <p:cNvSpPr/>
                <p:nvPr/>
              </p:nvSpPr>
              <p:spPr>
                <a:xfrm>
                  <a:off x="2728" y="96"/>
                  <a:ext cx="1112" cy="1360"/>
                </a:xfrm>
                <a:custGeom>
                  <a:avLst/>
                  <a:gdLst/>
                  <a:ahLst/>
                  <a:cxnLst/>
                  <a:rect l="l" t="t" r="r" b="b"/>
                  <a:pathLst>
                    <a:path w="1112" h="1360" extrusionOk="0">
                      <a:moveTo>
                        <a:pt x="296" y="1360"/>
                      </a:moveTo>
                      <a:cubicBezTo>
                        <a:pt x="224" y="1276"/>
                        <a:pt x="152" y="1192"/>
                        <a:pt x="104" y="1072"/>
                      </a:cubicBezTo>
                      <a:cubicBezTo>
                        <a:pt x="56" y="952"/>
                        <a:pt x="0" y="784"/>
                        <a:pt x="8" y="640"/>
                      </a:cubicBezTo>
                      <a:cubicBezTo>
                        <a:pt x="16" y="496"/>
                        <a:pt x="64" y="312"/>
                        <a:pt x="152" y="208"/>
                      </a:cubicBezTo>
                      <a:cubicBezTo>
                        <a:pt x="240" y="104"/>
                        <a:pt x="408" y="32"/>
                        <a:pt x="536" y="16"/>
                      </a:cubicBezTo>
                      <a:cubicBezTo>
                        <a:pt x="664" y="0"/>
                        <a:pt x="824" y="56"/>
                        <a:pt x="920" y="112"/>
                      </a:cubicBezTo>
                      <a:cubicBezTo>
                        <a:pt x="1016" y="168"/>
                        <a:pt x="1064" y="260"/>
                        <a:pt x="1112" y="352"/>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59" name="Google Shape;2959;p237"/>
                <p:cNvSpPr/>
                <p:nvPr/>
              </p:nvSpPr>
              <p:spPr>
                <a:xfrm>
                  <a:off x="3696" y="192"/>
                  <a:ext cx="1128" cy="1024"/>
                </a:xfrm>
                <a:custGeom>
                  <a:avLst/>
                  <a:gdLst/>
                  <a:ahLst/>
                  <a:cxnLst/>
                  <a:rect l="l" t="t" r="r" b="b"/>
                  <a:pathLst>
                    <a:path w="1128" h="1024" extrusionOk="0">
                      <a:moveTo>
                        <a:pt x="0" y="640"/>
                      </a:moveTo>
                      <a:cubicBezTo>
                        <a:pt x="4" y="564"/>
                        <a:pt x="8" y="488"/>
                        <a:pt x="48" y="400"/>
                      </a:cubicBezTo>
                      <a:cubicBezTo>
                        <a:pt x="88" y="312"/>
                        <a:pt x="144" y="176"/>
                        <a:pt x="240" y="112"/>
                      </a:cubicBezTo>
                      <a:cubicBezTo>
                        <a:pt x="336" y="48"/>
                        <a:pt x="488" y="0"/>
                        <a:pt x="624" y="16"/>
                      </a:cubicBezTo>
                      <a:cubicBezTo>
                        <a:pt x="760" y="32"/>
                        <a:pt x="984" y="88"/>
                        <a:pt x="1056" y="208"/>
                      </a:cubicBezTo>
                      <a:cubicBezTo>
                        <a:pt x="1128" y="328"/>
                        <a:pt x="1080" y="616"/>
                        <a:pt x="1056" y="736"/>
                      </a:cubicBezTo>
                      <a:cubicBezTo>
                        <a:pt x="1032" y="856"/>
                        <a:pt x="968" y="880"/>
                        <a:pt x="912" y="928"/>
                      </a:cubicBezTo>
                      <a:cubicBezTo>
                        <a:pt x="856" y="976"/>
                        <a:pt x="788" y="1000"/>
                        <a:pt x="720" y="1024"/>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60" name="Google Shape;2960;p237"/>
                <p:cNvSpPr/>
                <p:nvPr/>
              </p:nvSpPr>
              <p:spPr>
                <a:xfrm>
                  <a:off x="3888" y="1112"/>
                  <a:ext cx="1440" cy="1120"/>
                </a:xfrm>
                <a:custGeom>
                  <a:avLst/>
                  <a:gdLst/>
                  <a:ahLst/>
                  <a:cxnLst/>
                  <a:rect l="l" t="t" r="r" b="b"/>
                  <a:pathLst>
                    <a:path w="1440" h="1120" extrusionOk="0">
                      <a:moveTo>
                        <a:pt x="576" y="88"/>
                      </a:moveTo>
                      <a:cubicBezTo>
                        <a:pt x="724" y="44"/>
                        <a:pt x="872" y="0"/>
                        <a:pt x="1008" y="40"/>
                      </a:cubicBezTo>
                      <a:cubicBezTo>
                        <a:pt x="1144" y="80"/>
                        <a:pt x="1344" y="184"/>
                        <a:pt x="1392" y="328"/>
                      </a:cubicBezTo>
                      <a:cubicBezTo>
                        <a:pt x="1440" y="472"/>
                        <a:pt x="1376" y="776"/>
                        <a:pt x="1296" y="904"/>
                      </a:cubicBezTo>
                      <a:cubicBezTo>
                        <a:pt x="1216" y="1032"/>
                        <a:pt x="1080" y="1072"/>
                        <a:pt x="912" y="1096"/>
                      </a:cubicBezTo>
                      <a:cubicBezTo>
                        <a:pt x="744" y="1120"/>
                        <a:pt x="440" y="1096"/>
                        <a:pt x="288" y="1048"/>
                      </a:cubicBezTo>
                      <a:cubicBezTo>
                        <a:pt x="136" y="1000"/>
                        <a:pt x="68" y="904"/>
                        <a:pt x="0" y="808"/>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2961" name="Google Shape;2961;p237"/>
              <p:cNvGrpSpPr/>
              <p:nvPr/>
            </p:nvGrpSpPr>
            <p:grpSpPr>
              <a:xfrm rot="1620000">
                <a:off x="4260" y="1227"/>
                <a:ext cx="396" cy="460"/>
                <a:chOff x="2728" y="96"/>
                <a:chExt cx="2600" cy="2136"/>
              </a:xfrm>
            </p:grpSpPr>
            <p:sp>
              <p:nvSpPr>
                <p:cNvPr id="2962" name="Google Shape;2962;p237"/>
                <p:cNvSpPr/>
                <p:nvPr/>
              </p:nvSpPr>
              <p:spPr>
                <a:xfrm>
                  <a:off x="2728" y="96"/>
                  <a:ext cx="1112" cy="1360"/>
                </a:xfrm>
                <a:custGeom>
                  <a:avLst/>
                  <a:gdLst/>
                  <a:ahLst/>
                  <a:cxnLst/>
                  <a:rect l="l" t="t" r="r" b="b"/>
                  <a:pathLst>
                    <a:path w="1112" h="1360" extrusionOk="0">
                      <a:moveTo>
                        <a:pt x="296" y="1360"/>
                      </a:moveTo>
                      <a:cubicBezTo>
                        <a:pt x="224" y="1276"/>
                        <a:pt x="152" y="1192"/>
                        <a:pt x="104" y="1072"/>
                      </a:cubicBezTo>
                      <a:cubicBezTo>
                        <a:pt x="56" y="952"/>
                        <a:pt x="0" y="784"/>
                        <a:pt x="8" y="640"/>
                      </a:cubicBezTo>
                      <a:cubicBezTo>
                        <a:pt x="16" y="496"/>
                        <a:pt x="64" y="312"/>
                        <a:pt x="152" y="208"/>
                      </a:cubicBezTo>
                      <a:cubicBezTo>
                        <a:pt x="240" y="104"/>
                        <a:pt x="408" y="32"/>
                        <a:pt x="536" y="16"/>
                      </a:cubicBezTo>
                      <a:cubicBezTo>
                        <a:pt x="664" y="0"/>
                        <a:pt x="824" y="56"/>
                        <a:pt x="920" y="112"/>
                      </a:cubicBezTo>
                      <a:cubicBezTo>
                        <a:pt x="1016" y="168"/>
                        <a:pt x="1064" y="260"/>
                        <a:pt x="1112" y="352"/>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63" name="Google Shape;2963;p237"/>
                <p:cNvSpPr/>
                <p:nvPr/>
              </p:nvSpPr>
              <p:spPr>
                <a:xfrm>
                  <a:off x="3696" y="192"/>
                  <a:ext cx="1128" cy="1024"/>
                </a:xfrm>
                <a:custGeom>
                  <a:avLst/>
                  <a:gdLst/>
                  <a:ahLst/>
                  <a:cxnLst/>
                  <a:rect l="l" t="t" r="r" b="b"/>
                  <a:pathLst>
                    <a:path w="1128" h="1024" extrusionOk="0">
                      <a:moveTo>
                        <a:pt x="0" y="640"/>
                      </a:moveTo>
                      <a:cubicBezTo>
                        <a:pt x="4" y="564"/>
                        <a:pt x="8" y="488"/>
                        <a:pt x="48" y="400"/>
                      </a:cubicBezTo>
                      <a:cubicBezTo>
                        <a:pt x="88" y="312"/>
                        <a:pt x="144" y="176"/>
                        <a:pt x="240" y="112"/>
                      </a:cubicBezTo>
                      <a:cubicBezTo>
                        <a:pt x="336" y="48"/>
                        <a:pt x="488" y="0"/>
                        <a:pt x="624" y="16"/>
                      </a:cubicBezTo>
                      <a:cubicBezTo>
                        <a:pt x="760" y="32"/>
                        <a:pt x="984" y="88"/>
                        <a:pt x="1056" y="208"/>
                      </a:cubicBezTo>
                      <a:cubicBezTo>
                        <a:pt x="1128" y="328"/>
                        <a:pt x="1080" y="616"/>
                        <a:pt x="1056" y="736"/>
                      </a:cubicBezTo>
                      <a:cubicBezTo>
                        <a:pt x="1032" y="856"/>
                        <a:pt x="968" y="880"/>
                        <a:pt x="912" y="928"/>
                      </a:cubicBezTo>
                      <a:cubicBezTo>
                        <a:pt x="856" y="976"/>
                        <a:pt x="788" y="1000"/>
                        <a:pt x="720" y="1024"/>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64" name="Google Shape;2964;p237"/>
                <p:cNvSpPr/>
                <p:nvPr/>
              </p:nvSpPr>
              <p:spPr>
                <a:xfrm>
                  <a:off x="3888" y="1112"/>
                  <a:ext cx="1440" cy="1120"/>
                </a:xfrm>
                <a:custGeom>
                  <a:avLst/>
                  <a:gdLst/>
                  <a:ahLst/>
                  <a:cxnLst/>
                  <a:rect l="l" t="t" r="r" b="b"/>
                  <a:pathLst>
                    <a:path w="1440" h="1120" extrusionOk="0">
                      <a:moveTo>
                        <a:pt x="576" y="88"/>
                      </a:moveTo>
                      <a:cubicBezTo>
                        <a:pt x="724" y="44"/>
                        <a:pt x="872" y="0"/>
                        <a:pt x="1008" y="40"/>
                      </a:cubicBezTo>
                      <a:cubicBezTo>
                        <a:pt x="1144" y="80"/>
                        <a:pt x="1344" y="184"/>
                        <a:pt x="1392" y="328"/>
                      </a:cubicBezTo>
                      <a:cubicBezTo>
                        <a:pt x="1440" y="472"/>
                        <a:pt x="1376" y="776"/>
                        <a:pt x="1296" y="904"/>
                      </a:cubicBezTo>
                      <a:cubicBezTo>
                        <a:pt x="1216" y="1032"/>
                        <a:pt x="1080" y="1072"/>
                        <a:pt x="912" y="1096"/>
                      </a:cubicBezTo>
                      <a:cubicBezTo>
                        <a:pt x="744" y="1120"/>
                        <a:pt x="440" y="1096"/>
                        <a:pt x="288" y="1048"/>
                      </a:cubicBezTo>
                      <a:cubicBezTo>
                        <a:pt x="136" y="1000"/>
                        <a:pt x="68" y="904"/>
                        <a:pt x="0" y="808"/>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2965" name="Google Shape;2965;p237"/>
              <p:cNvGrpSpPr/>
              <p:nvPr/>
            </p:nvGrpSpPr>
            <p:grpSpPr>
              <a:xfrm rot="-3420000">
                <a:off x="3381" y="743"/>
                <a:ext cx="402" cy="452"/>
                <a:chOff x="2728" y="96"/>
                <a:chExt cx="2600" cy="2136"/>
              </a:xfrm>
            </p:grpSpPr>
            <p:sp>
              <p:nvSpPr>
                <p:cNvPr id="2966" name="Google Shape;2966;p237"/>
                <p:cNvSpPr/>
                <p:nvPr/>
              </p:nvSpPr>
              <p:spPr>
                <a:xfrm>
                  <a:off x="2728" y="96"/>
                  <a:ext cx="1112" cy="1360"/>
                </a:xfrm>
                <a:custGeom>
                  <a:avLst/>
                  <a:gdLst/>
                  <a:ahLst/>
                  <a:cxnLst/>
                  <a:rect l="l" t="t" r="r" b="b"/>
                  <a:pathLst>
                    <a:path w="1112" h="1360" extrusionOk="0">
                      <a:moveTo>
                        <a:pt x="296" y="1360"/>
                      </a:moveTo>
                      <a:cubicBezTo>
                        <a:pt x="224" y="1276"/>
                        <a:pt x="152" y="1192"/>
                        <a:pt x="104" y="1072"/>
                      </a:cubicBezTo>
                      <a:cubicBezTo>
                        <a:pt x="56" y="952"/>
                        <a:pt x="0" y="784"/>
                        <a:pt x="8" y="640"/>
                      </a:cubicBezTo>
                      <a:cubicBezTo>
                        <a:pt x="16" y="496"/>
                        <a:pt x="64" y="312"/>
                        <a:pt x="152" y="208"/>
                      </a:cubicBezTo>
                      <a:cubicBezTo>
                        <a:pt x="240" y="104"/>
                        <a:pt x="408" y="32"/>
                        <a:pt x="536" y="16"/>
                      </a:cubicBezTo>
                      <a:cubicBezTo>
                        <a:pt x="664" y="0"/>
                        <a:pt x="824" y="56"/>
                        <a:pt x="920" y="112"/>
                      </a:cubicBezTo>
                      <a:cubicBezTo>
                        <a:pt x="1016" y="168"/>
                        <a:pt x="1064" y="260"/>
                        <a:pt x="1112" y="352"/>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67" name="Google Shape;2967;p237"/>
                <p:cNvSpPr/>
                <p:nvPr/>
              </p:nvSpPr>
              <p:spPr>
                <a:xfrm>
                  <a:off x="3696" y="192"/>
                  <a:ext cx="1128" cy="1024"/>
                </a:xfrm>
                <a:custGeom>
                  <a:avLst/>
                  <a:gdLst/>
                  <a:ahLst/>
                  <a:cxnLst/>
                  <a:rect l="l" t="t" r="r" b="b"/>
                  <a:pathLst>
                    <a:path w="1128" h="1024" extrusionOk="0">
                      <a:moveTo>
                        <a:pt x="0" y="640"/>
                      </a:moveTo>
                      <a:cubicBezTo>
                        <a:pt x="4" y="564"/>
                        <a:pt x="8" y="488"/>
                        <a:pt x="48" y="400"/>
                      </a:cubicBezTo>
                      <a:cubicBezTo>
                        <a:pt x="88" y="312"/>
                        <a:pt x="144" y="176"/>
                        <a:pt x="240" y="112"/>
                      </a:cubicBezTo>
                      <a:cubicBezTo>
                        <a:pt x="336" y="48"/>
                        <a:pt x="488" y="0"/>
                        <a:pt x="624" y="16"/>
                      </a:cubicBezTo>
                      <a:cubicBezTo>
                        <a:pt x="760" y="32"/>
                        <a:pt x="984" y="88"/>
                        <a:pt x="1056" y="208"/>
                      </a:cubicBezTo>
                      <a:cubicBezTo>
                        <a:pt x="1128" y="328"/>
                        <a:pt x="1080" y="616"/>
                        <a:pt x="1056" y="736"/>
                      </a:cubicBezTo>
                      <a:cubicBezTo>
                        <a:pt x="1032" y="856"/>
                        <a:pt x="968" y="880"/>
                        <a:pt x="912" y="928"/>
                      </a:cubicBezTo>
                      <a:cubicBezTo>
                        <a:pt x="856" y="976"/>
                        <a:pt x="788" y="1000"/>
                        <a:pt x="720" y="1024"/>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68" name="Google Shape;2968;p237"/>
                <p:cNvSpPr/>
                <p:nvPr/>
              </p:nvSpPr>
              <p:spPr>
                <a:xfrm>
                  <a:off x="3888" y="1112"/>
                  <a:ext cx="1440" cy="1120"/>
                </a:xfrm>
                <a:custGeom>
                  <a:avLst/>
                  <a:gdLst/>
                  <a:ahLst/>
                  <a:cxnLst/>
                  <a:rect l="l" t="t" r="r" b="b"/>
                  <a:pathLst>
                    <a:path w="1440" h="1120" extrusionOk="0">
                      <a:moveTo>
                        <a:pt x="576" y="88"/>
                      </a:moveTo>
                      <a:cubicBezTo>
                        <a:pt x="724" y="44"/>
                        <a:pt x="872" y="0"/>
                        <a:pt x="1008" y="40"/>
                      </a:cubicBezTo>
                      <a:cubicBezTo>
                        <a:pt x="1144" y="80"/>
                        <a:pt x="1344" y="184"/>
                        <a:pt x="1392" y="328"/>
                      </a:cubicBezTo>
                      <a:cubicBezTo>
                        <a:pt x="1440" y="472"/>
                        <a:pt x="1376" y="776"/>
                        <a:pt x="1296" y="904"/>
                      </a:cubicBezTo>
                      <a:cubicBezTo>
                        <a:pt x="1216" y="1032"/>
                        <a:pt x="1080" y="1072"/>
                        <a:pt x="912" y="1096"/>
                      </a:cubicBezTo>
                      <a:cubicBezTo>
                        <a:pt x="744" y="1120"/>
                        <a:pt x="440" y="1096"/>
                        <a:pt x="288" y="1048"/>
                      </a:cubicBezTo>
                      <a:cubicBezTo>
                        <a:pt x="136" y="1000"/>
                        <a:pt x="68" y="904"/>
                        <a:pt x="0" y="808"/>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2969" name="Google Shape;2969;p237"/>
              <p:cNvGrpSpPr/>
              <p:nvPr/>
            </p:nvGrpSpPr>
            <p:grpSpPr>
              <a:xfrm rot="10020000">
                <a:off x="3419" y="3481"/>
                <a:ext cx="1088" cy="587"/>
                <a:chOff x="2339" y="979"/>
                <a:chExt cx="925" cy="491"/>
              </a:xfrm>
            </p:grpSpPr>
            <p:grpSp>
              <p:nvGrpSpPr>
                <p:cNvPr id="2970" name="Google Shape;2970;p237"/>
                <p:cNvGrpSpPr/>
                <p:nvPr/>
              </p:nvGrpSpPr>
              <p:grpSpPr>
                <a:xfrm>
                  <a:off x="2928" y="1056"/>
                  <a:ext cx="336" cy="384"/>
                  <a:chOff x="2728" y="96"/>
                  <a:chExt cx="2600" cy="2136"/>
                </a:xfrm>
              </p:grpSpPr>
              <p:sp>
                <p:nvSpPr>
                  <p:cNvPr id="2971" name="Google Shape;2971;p237"/>
                  <p:cNvSpPr/>
                  <p:nvPr/>
                </p:nvSpPr>
                <p:spPr>
                  <a:xfrm>
                    <a:off x="2728" y="96"/>
                    <a:ext cx="1112" cy="1360"/>
                  </a:xfrm>
                  <a:custGeom>
                    <a:avLst/>
                    <a:gdLst/>
                    <a:ahLst/>
                    <a:cxnLst/>
                    <a:rect l="l" t="t" r="r" b="b"/>
                    <a:pathLst>
                      <a:path w="1112" h="1360" extrusionOk="0">
                        <a:moveTo>
                          <a:pt x="296" y="1360"/>
                        </a:moveTo>
                        <a:cubicBezTo>
                          <a:pt x="224" y="1276"/>
                          <a:pt x="152" y="1192"/>
                          <a:pt x="104" y="1072"/>
                        </a:cubicBezTo>
                        <a:cubicBezTo>
                          <a:pt x="56" y="952"/>
                          <a:pt x="0" y="784"/>
                          <a:pt x="8" y="640"/>
                        </a:cubicBezTo>
                        <a:cubicBezTo>
                          <a:pt x="16" y="496"/>
                          <a:pt x="64" y="312"/>
                          <a:pt x="152" y="208"/>
                        </a:cubicBezTo>
                        <a:cubicBezTo>
                          <a:pt x="240" y="104"/>
                          <a:pt x="408" y="32"/>
                          <a:pt x="536" y="16"/>
                        </a:cubicBezTo>
                        <a:cubicBezTo>
                          <a:pt x="664" y="0"/>
                          <a:pt x="824" y="56"/>
                          <a:pt x="920" y="112"/>
                        </a:cubicBezTo>
                        <a:cubicBezTo>
                          <a:pt x="1016" y="168"/>
                          <a:pt x="1064" y="260"/>
                          <a:pt x="1112" y="352"/>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72" name="Google Shape;2972;p237"/>
                  <p:cNvSpPr/>
                  <p:nvPr/>
                </p:nvSpPr>
                <p:spPr>
                  <a:xfrm>
                    <a:off x="3696" y="192"/>
                    <a:ext cx="1128" cy="1024"/>
                  </a:xfrm>
                  <a:custGeom>
                    <a:avLst/>
                    <a:gdLst/>
                    <a:ahLst/>
                    <a:cxnLst/>
                    <a:rect l="l" t="t" r="r" b="b"/>
                    <a:pathLst>
                      <a:path w="1128" h="1024" extrusionOk="0">
                        <a:moveTo>
                          <a:pt x="0" y="640"/>
                        </a:moveTo>
                        <a:cubicBezTo>
                          <a:pt x="4" y="564"/>
                          <a:pt x="8" y="488"/>
                          <a:pt x="48" y="400"/>
                        </a:cubicBezTo>
                        <a:cubicBezTo>
                          <a:pt x="88" y="312"/>
                          <a:pt x="144" y="176"/>
                          <a:pt x="240" y="112"/>
                        </a:cubicBezTo>
                        <a:cubicBezTo>
                          <a:pt x="336" y="48"/>
                          <a:pt x="488" y="0"/>
                          <a:pt x="624" y="16"/>
                        </a:cubicBezTo>
                        <a:cubicBezTo>
                          <a:pt x="760" y="32"/>
                          <a:pt x="984" y="88"/>
                          <a:pt x="1056" y="208"/>
                        </a:cubicBezTo>
                        <a:cubicBezTo>
                          <a:pt x="1128" y="328"/>
                          <a:pt x="1080" y="616"/>
                          <a:pt x="1056" y="736"/>
                        </a:cubicBezTo>
                        <a:cubicBezTo>
                          <a:pt x="1032" y="856"/>
                          <a:pt x="968" y="880"/>
                          <a:pt x="912" y="928"/>
                        </a:cubicBezTo>
                        <a:cubicBezTo>
                          <a:pt x="856" y="976"/>
                          <a:pt x="788" y="1000"/>
                          <a:pt x="720" y="1024"/>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73" name="Google Shape;2973;p237"/>
                  <p:cNvSpPr/>
                  <p:nvPr/>
                </p:nvSpPr>
                <p:spPr>
                  <a:xfrm>
                    <a:off x="3888" y="1112"/>
                    <a:ext cx="1440" cy="1120"/>
                  </a:xfrm>
                  <a:custGeom>
                    <a:avLst/>
                    <a:gdLst/>
                    <a:ahLst/>
                    <a:cxnLst/>
                    <a:rect l="l" t="t" r="r" b="b"/>
                    <a:pathLst>
                      <a:path w="1440" h="1120" extrusionOk="0">
                        <a:moveTo>
                          <a:pt x="576" y="88"/>
                        </a:moveTo>
                        <a:cubicBezTo>
                          <a:pt x="724" y="44"/>
                          <a:pt x="872" y="0"/>
                          <a:pt x="1008" y="40"/>
                        </a:cubicBezTo>
                        <a:cubicBezTo>
                          <a:pt x="1144" y="80"/>
                          <a:pt x="1344" y="184"/>
                          <a:pt x="1392" y="328"/>
                        </a:cubicBezTo>
                        <a:cubicBezTo>
                          <a:pt x="1440" y="472"/>
                          <a:pt x="1376" y="776"/>
                          <a:pt x="1296" y="904"/>
                        </a:cubicBezTo>
                        <a:cubicBezTo>
                          <a:pt x="1216" y="1032"/>
                          <a:pt x="1080" y="1072"/>
                          <a:pt x="912" y="1096"/>
                        </a:cubicBezTo>
                        <a:cubicBezTo>
                          <a:pt x="744" y="1120"/>
                          <a:pt x="440" y="1096"/>
                          <a:pt x="288" y="1048"/>
                        </a:cubicBezTo>
                        <a:cubicBezTo>
                          <a:pt x="136" y="1000"/>
                          <a:pt x="68" y="904"/>
                          <a:pt x="0" y="808"/>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2974" name="Google Shape;2974;p237"/>
                <p:cNvGrpSpPr/>
                <p:nvPr/>
              </p:nvGrpSpPr>
              <p:grpSpPr>
                <a:xfrm rot="-3420000">
                  <a:off x="2424" y="1032"/>
                  <a:ext cx="336" cy="384"/>
                  <a:chOff x="2728" y="96"/>
                  <a:chExt cx="2600" cy="2136"/>
                </a:xfrm>
              </p:grpSpPr>
              <p:sp>
                <p:nvSpPr>
                  <p:cNvPr id="2975" name="Google Shape;2975;p237"/>
                  <p:cNvSpPr/>
                  <p:nvPr/>
                </p:nvSpPr>
                <p:spPr>
                  <a:xfrm>
                    <a:off x="2728" y="96"/>
                    <a:ext cx="1112" cy="1360"/>
                  </a:xfrm>
                  <a:custGeom>
                    <a:avLst/>
                    <a:gdLst/>
                    <a:ahLst/>
                    <a:cxnLst/>
                    <a:rect l="l" t="t" r="r" b="b"/>
                    <a:pathLst>
                      <a:path w="1112" h="1360" extrusionOk="0">
                        <a:moveTo>
                          <a:pt x="296" y="1360"/>
                        </a:moveTo>
                        <a:cubicBezTo>
                          <a:pt x="224" y="1276"/>
                          <a:pt x="152" y="1192"/>
                          <a:pt x="104" y="1072"/>
                        </a:cubicBezTo>
                        <a:cubicBezTo>
                          <a:pt x="56" y="952"/>
                          <a:pt x="0" y="784"/>
                          <a:pt x="8" y="640"/>
                        </a:cubicBezTo>
                        <a:cubicBezTo>
                          <a:pt x="16" y="496"/>
                          <a:pt x="64" y="312"/>
                          <a:pt x="152" y="208"/>
                        </a:cubicBezTo>
                        <a:cubicBezTo>
                          <a:pt x="240" y="104"/>
                          <a:pt x="408" y="32"/>
                          <a:pt x="536" y="16"/>
                        </a:cubicBezTo>
                        <a:cubicBezTo>
                          <a:pt x="664" y="0"/>
                          <a:pt x="824" y="56"/>
                          <a:pt x="920" y="112"/>
                        </a:cubicBezTo>
                        <a:cubicBezTo>
                          <a:pt x="1016" y="168"/>
                          <a:pt x="1064" y="260"/>
                          <a:pt x="1112" y="352"/>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76" name="Google Shape;2976;p237"/>
                  <p:cNvSpPr/>
                  <p:nvPr/>
                </p:nvSpPr>
                <p:spPr>
                  <a:xfrm>
                    <a:off x="3696" y="192"/>
                    <a:ext cx="1128" cy="1024"/>
                  </a:xfrm>
                  <a:custGeom>
                    <a:avLst/>
                    <a:gdLst/>
                    <a:ahLst/>
                    <a:cxnLst/>
                    <a:rect l="l" t="t" r="r" b="b"/>
                    <a:pathLst>
                      <a:path w="1128" h="1024" extrusionOk="0">
                        <a:moveTo>
                          <a:pt x="0" y="640"/>
                        </a:moveTo>
                        <a:cubicBezTo>
                          <a:pt x="4" y="564"/>
                          <a:pt x="8" y="488"/>
                          <a:pt x="48" y="400"/>
                        </a:cubicBezTo>
                        <a:cubicBezTo>
                          <a:pt x="88" y="312"/>
                          <a:pt x="144" y="176"/>
                          <a:pt x="240" y="112"/>
                        </a:cubicBezTo>
                        <a:cubicBezTo>
                          <a:pt x="336" y="48"/>
                          <a:pt x="488" y="0"/>
                          <a:pt x="624" y="16"/>
                        </a:cubicBezTo>
                        <a:cubicBezTo>
                          <a:pt x="760" y="32"/>
                          <a:pt x="984" y="88"/>
                          <a:pt x="1056" y="208"/>
                        </a:cubicBezTo>
                        <a:cubicBezTo>
                          <a:pt x="1128" y="328"/>
                          <a:pt x="1080" y="616"/>
                          <a:pt x="1056" y="736"/>
                        </a:cubicBezTo>
                        <a:cubicBezTo>
                          <a:pt x="1032" y="856"/>
                          <a:pt x="968" y="880"/>
                          <a:pt x="912" y="928"/>
                        </a:cubicBezTo>
                        <a:cubicBezTo>
                          <a:pt x="856" y="976"/>
                          <a:pt x="788" y="1000"/>
                          <a:pt x="720" y="1024"/>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77" name="Google Shape;2977;p237"/>
                  <p:cNvSpPr/>
                  <p:nvPr/>
                </p:nvSpPr>
                <p:spPr>
                  <a:xfrm>
                    <a:off x="3888" y="1112"/>
                    <a:ext cx="1440" cy="1120"/>
                  </a:xfrm>
                  <a:custGeom>
                    <a:avLst/>
                    <a:gdLst/>
                    <a:ahLst/>
                    <a:cxnLst/>
                    <a:rect l="l" t="t" r="r" b="b"/>
                    <a:pathLst>
                      <a:path w="1440" h="1120" extrusionOk="0">
                        <a:moveTo>
                          <a:pt x="576" y="88"/>
                        </a:moveTo>
                        <a:cubicBezTo>
                          <a:pt x="724" y="44"/>
                          <a:pt x="872" y="0"/>
                          <a:pt x="1008" y="40"/>
                        </a:cubicBezTo>
                        <a:cubicBezTo>
                          <a:pt x="1144" y="80"/>
                          <a:pt x="1344" y="184"/>
                          <a:pt x="1392" y="328"/>
                        </a:cubicBezTo>
                        <a:cubicBezTo>
                          <a:pt x="1440" y="472"/>
                          <a:pt x="1376" y="776"/>
                          <a:pt x="1296" y="904"/>
                        </a:cubicBezTo>
                        <a:cubicBezTo>
                          <a:pt x="1216" y="1032"/>
                          <a:pt x="1080" y="1072"/>
                          <a:pt x="912" y="1096"/>
                        </a:cubicBezTo>
                        <a:cubicBezTo>
                          <a:pt x="744" y="1120"/>
                          <a:pt x="440" y="1096"/>
                          <a:pt x="288" y="1048"/>
                        </a:cubicBezTo>
                        <a:cubicBezTo>
                          <a:pt x="136" y="1000"/>
                          <a:pt x="68" y="904"/>
                          <a:pt x="0" y="808"/>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grpSp>
            <p:nvGrpSpPr>
              <p:cNvPr id="2978" name="Google Shape;2978;p237"/>
              <p:cNvGrpSpPr/>
              <p:nvPr/>
            </p:nvGrpSpPr>
            <p:grpSpPr>
              <a:xfrm rot="3120000">
                <a:off x="4229" y="2925"/>
                <a:ext cx="402" cy="452"/>
                <a:chOff x="2728" y="96"/>
                <a:chExt cx="2600" cy="2136"/>
              </a:xfrm>
            </p:grpSpPr>
            <p:sp>
              <p:nvSpPr>
                <p:cNvPr id="2979" name="Google Shape;2979;p237"/>
                <p:cNvSpPr/>
                <p:nvPr/>
              </p:nvSpPr>
              <p:spPr>
                <a:xfrm>
                  <a:off x="2728" y="96"/>
                  <a:ext cx="1112" cy="1360"/>
                </a:xfrm>
                <a:custGeom>
                  <a:avLst/>
                  <a:gdLst/>
                  <a:ahLst/>
                  <a:cxnLst/>
                  <a:rect l="l" t="t" r="r" b="b"/>
                  <a:pathLst>
                    <a:path w="1112" h="1360" extrusionOk="0">
                      <a:moveTo>
                        <a:pt x="296" y="1360"/>
                      </a:moveTo>
                      <a:cubicBezTo>
                        <a:pt x="224" y="1276"/>
                        <a:pt x="152" y="1192"/>
                        <a:pt x="104" y="1072"/>
                      </a:cubicBezTo>
                      <a:cubicBezTo>
                        <a:pt x="56" y="952"/>
                        <a:pt x="0" y="784"/>
                        <a:pt x="8" y="640"/>
                      </a:cubicBezTo>
                      <a:cubicBezTo>
                        <a:pt x="16" y="496"/>
                        <a:pt x="64" y="312"/>
                        <a:pt x="152" y="208"/>
                      </a:cubicBezTo>
                      <a:cubicBezTo>
                        <a:pt x="240" y="104"/>
                        <a:pt x="408" y="32"/>
                        <a:pt x="536" y="16"/>
                      </a:cubicBezTo>
                      <a:cubicBezTo>
                        <a:pt x="664" y="0"/>
                        <a:pt x="824" y="56"/>
                        <a:pt x="920" y="112"/>
                      </a:cubicBezTo>
                      <a:cubicBezTo>
                        <a:pt x="1016" y="168"/>
                        <a:pt x="1064" y="260"/>
                        <a:pt x="1112" y="352"/>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80" name="Google Shape;2980;p237"/>
                <p:cNvSpPr/>
                <p:nvPr/>
              </p:nvSpPr>
              <p:spPr>
                <a:xfrm>
                  <a:off x="3696" y="192"/>
                  <a:ext cx="1128" cy="1024"/>
                </a:xfrm>
                <a:custGeom>
                  <a:avLst/>
                  <a:gdLst/>
                  <a:ahLst/>
                  <a:cxnLst/>
                  <a:rect l="l" t="t" r="r" b="b"/>
                  <a:pathLst>
                    <a:path w="1128" h="1024" extrusionOk="0">
                      <a:moveTo>
                        <a:pt x="0" y="640"/>
                      </a:moveTo>
                      <a:cubicBezTo>
                        <a:pt x="4" y="564"/>
                        <a:pt x="8" y="488"/>
                        <a:pt x="48" y="400"/>
                      </a:cubicBezTo>
                      <a:cubicBezTo>
                        <a:pt x="88" y="312"/>
                        <a:pt x="144" y="176"/>
                        <a:pt x="240" y="112"/>
                      </a:cubicBezTo>
                      <a:cubicBezTo>
                        <a:pt x="336" y="48"/>
                        <a:pt x="488" y="0"/>
                        <a:pt x="624" y="16"/>
                      </a:cubicBezTo>
                      <a:cubicBezTo>
                        <a:pt x="760" y="32"/>
                        <a:pt x="984" y="88"/>
                        <a:pt x="1056" y="208"/>
                      </a:cubicBezTo>
                      <a:cubicBezTo>
                        <a:pt x="1128" y="328"/>
                        <a:pt x="1080" y="616"/>
                        <a:pt x="1056" y="736"/>
                      </a:cubicBezTo>
                      <a:cubicBezTo>
                        <a:pt x="1032" y="856"/>
                        <a:pt x="968" y="880"/>
                        <a:pt x="912" y="928"/>
                      </a:cubicBezTo>
                      <a:cubicBezTo>
                        <a:pt x="856" y="976"/>
                        <a:pt x="788" y="1000"/>
                        <a:pt x="720" y="1024"/>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81" name="Google Shape;2981;p237"/>
                <p:cNvSpPr/>
                <p:nvPr/>
              </p:nvSpPr>
              <p:spPr>
                <a:xfrm>
                  <a:off x="3888" y="1112"/>
                  <a:ext cx="1440" cy="1120"/>
                </a:xfrm>
                <a:custGeom>
                  <a:avLst/>
                  <a:gdLst/>
                  <a:ahLst/>
                  <a:cxnLst/>
                  <a:rect l="l" t="t" r="r" b="b"/>
                  <a:pathLst>
                    <a:path w="1440" h="1120" extrusionOk="0">
                      <a:moveTo>
                        <a:pt x="576" y="88"/>
                      </a:moveTo>
                      <a:cubicBezTo>
                        <a:pt x="724" y="44"/>
                        <a:pt x="872" y="0"/>
                        <a:pt x="1008" y="40"/>
                      </a:cubicBezTo>
                      <a:cubicBezTo>
                        <a:pt x="1144" y="80"/>
                        <a:pt x="1344" y="184"/>
                        <a:pt x="1392" y="328"/>
                      </a:cubicBezTo>
                      <a:cubicBezTo>
                        <a:pt x="1440" y="472"/>
                        <a:pt x="1376" y="776"/>
                        <a:pt x="1296" y="904"/>
                      </a:cubicBezTo>
                      <a:cubicBezTo>
                        <a:pt x="1216" y="1032"/>
                        <a:pt x="1080" y="1072"/>
                        <a:pt x="912" y="1096"/>
                      </a:cubicBezTo>
                      <a:cubicBezTo>
                        <a:pt x="744" y="1120"/>
                        <a:pt x="440" y="1096"/>
                        <a:pt x="288" y="1048"/>
                      </a:cubicBezTo>
                      <a:cubicBezTo>
                        <a:pt x="136" y="1000"/>
                        <a:pt x="68" y="904"/>
                        <a:pt x="0" y="808"/>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sp>
            <p:nvSpPr>
              <p:cNvPr id="2982" name="Google Shape;2982;p237"/>
              <p:cNvSpPr/>
              <p:nvPr/>
            </p:nvSpPr>
            <p:spPr>
              <a:xfrm>
                <a:off x="2880" y="1200"/>
                <a:ext cx="816" cy="984"/>
              </a:xfrm>
              <a:custGeom>
                <a:avLst/>
                <a:gdLst/>
                <a:ahLst/>
                <a:cxnLst/>
                <a:rect l="l" t="t" r="r" b="b"/>
                <a:pathLst>
                  <a:path w="816" h="984" extrusionOk="0">
                    <a:moveTo>
                      <a:pt x="48" y="984"/>
                    </a:moveTo>
                    <a:cubicBezTo>
                      <a:pt x="24" y="904"/>
                      <a:pt x="0" y="824"/>
                      <a:pt x="0" y="744"/>
                    </a:cubicBezTo>
                    <a:cubicBezTo>
                      <a:pt x="0" y="664"/>
                      <a:pt x="16" y="552"/>
                      <a:pt x="48" y="504"/>
                    </a:cubicBezTo>
                    <a:cubicBezTo>
                      <a:pt x="80" y="456"/>
                      <a:pt x="168" y="488"/>
                      <a:pt x="192" y="456"/>
                    </a:cubicBezTo>
                    <a:cubicBezTo>
                      <a:pt x="216" y="424"/>
                      <a:pt x="192" y="376"/>
                      <a:pt x="192" y="312"/>
                    </a:cubicBezTo>
                    <a:cubicBezTo>
                      <a:pt x="192" y="248"/>
                      <a:pt x="144" y="120"/>
                      <a:pt x="192" y="72"/>
                    </a:cubicBezTo>
                    <a:cubicBezTo>
                      <a:pt x="240" y="24"/>
                      <a:pt x="400" y="0"/>
                      <a:pt x="480" y="24"/>
                    </a:cubicBezTo>
                    <a:cubicBezTo>
                      <a:pt x="560" y="48"/>
                      <a:pt x="616" y="176"/>
                      <a:pt x="672" y="216"/>
                    </a:cubicBezTo>
                    <a:cubicBezTo>
                      <a:pt x="728" y="256"/>
                      <a:pt x="772" y="260"/>
                      <a:pt x="816" y="264"/>
                    </a:cubicBezTo>
                  </a:path>
                </a:pathLst>
              </a:custGeom>
              <a:noFill/>
              <a:ln w="28575" cap="rnd"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83" name="Google Shape;2983;p237"/>
              <p:cNvSpPr/>
              <p:nvPr/>
            </p:nvSpPr>
            <p:spPr>
              <a:xfrm>
                <a:off x="3248" y="1632"/>
                <a:ext cx="920" cy="1488"/>
              </a:xfrm>
              <a:custGeom>
                <a:avLst/>
                <a:gdLst/>
                <a:ahLst/>
                <a:cxnLst/>
                <a:rect l="l" t="t" r="r" b="b"/>
                <a:pathLst>
                  <a:path w="920" h="1488" extrusionOk="0">
                    <a:moveTo>
                      <a:pt x="736" y="0"/>
                    </a:moveTo>
                    <a:cubicBezTo>
                      <a:pt x="676" y="12"/>
                      <a:pt x="616" y="24"/>
                      <a:pt x="592" y="96"/>
                    </a:cubicBezTo>
                    <a:cubicBezTo>
                      <a:pt x="568" y="168"/>
                      <a:pt x="640" y="368"/>
                      <a:pt x="592" y="432"/>
                    </a:cubicBezTo>
                    <a:cubicBezTo>
                      <a:pt x="544" y="496"/>
                      <a:pt x="392" y="472"/>
                      <a:pt x="304" y="480"/>
                    </a:cubicBezTo>
                    <a:cubicBezTo>
                      <a:pt x="216" y="488"/>
                      <a:pt x="112" y="456"/>
                      <a:pt x="64" y="480"/>
                    </a:cubicBezTo>
                    <a:cubicBezTo>
                      <a:pt x="16" y="504"/>
                      <a:pt x="0" y="584"/>
                      <a:pt x="16" y="624"/>
                    </a:cubicBezTo>
                    <a:cubicBezTo>
                      <a:pt x="32" y="664"/>
                      <a:pt x="96" y="720"/>
                      <a:pt x="160" y="720"/>
                    </a:cubicBezTo>
                    <a:cubicBezTo>
                      <a:pt x="224" y="720"/>
                      <a:pt x="304" y="632"/>
                      <a:pt x="400" y="624"/>
                    </a:cubicBezTo>
                    <a:cubicBezTo>
                      <a:pt x="496" y="616"/>
                      <a:pt x="696" y="624"/>
                      <a:pt x="736" y="672"/>
                    </a:cubicBezTo>
                    <a:cubicBezTo>
                      <a:pt x="776" y="720"/>
                      <a:pt x="616" y="848"/>
                      <a:pt x="640" y="912"/>
                    </a:cubicBezTo>
                    <a:cubicBezTo>
                      <a:pt x="664" y="976"/>
                      <a:pt x="840" y="1000"/>
                      <a:pt x="880" y="1056"/>
                    </a:cubicBezTo>
                    <a:cubicBezTo>
                      <a:pt x="920" y="1112"/>
                      <a:pt x="912" y="1176"/>
                      <a:pt x="880" y="1248"/>
                    </a:cubicBezTo>
                    <a:cubicBezTo>
                      <a:pt x="848" y="1320"/>
                      <a:pt x="768" y="1404"/>
                      <a:pt x="688" y="1488"/>
                    </a:cubicBezTo>
                  </a:path>
                </a:pathLst>
              </a:custGeom>
              <a:noFill/>
              <a:ln w="28575" cap="rnd"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84" name="Google Shape;2984;p237"/>
              <p:cNvSpPr/>
              <p:nvPr/>
            </p:nvSpPr>
            <p:spPr>
              <a:xfrm>
                <a:off x="2584" y="2544"/>
                <a:ext cx="1112" cy="888"/>
              </a:xfrm>
              <a:custGeom>
                <a:avLst/>
                <a:gdLst/>
                <a:ahLst/>
                <a:cxnLst/>
                <a:rect l="l" t="t" r="r" b="b"/>
                <a:pathLst>
                  <a:path w="1112" h="888" extrusionOk="0">
                    <a:moveTo>
                      <a:pt x="344" y="0"/>
                    </a:moveTo>
                    <a:cubicBezTo>
                      <a:pt x="276" y="32"/>
                      <a:pt x="208" y="64"/>
                      <a:pt x="152" y="144"/>
                    </a:cubicBezTo>
                    <a:cubicBezTo>
                      <a:pt x="96" y="224"/>
                      <a:pt x="0" y="384"/>
                      <a:pt x="8" y="480"/>
                    </a:cubicBezTo>
                    <a:cubicBezTo>
                      <a:pt x="16" y="576"/>
                      <a:pt x="120" y="696"/>
                      <a:pt x="200" y="720"/>
                    </a:cubicBezTo>
                    <a:cubicBezTo>
                      <a:pt x="280" y="744"/>
                      <a:pt x="424" y="632"/>
                      <a:pt x="488" y="624"/>
                    </a:cubicBezTo>
                    <a:cubicBezTo>
                      <a:pt x="552" y="616"/>
                      <a:pt x="536" y="632"/>
                      <a:pt x="584" y="672"/>
                    </a:cubicBezTo>
                    <a:cubicBezTo>
                      <a:pt x="632" y="712"/>
                      <a:pt x="688" y="840"/>
                      <a:pt x="776" y="864"/>
                    </a:cubicBezTo>
                    <a:cubicBezTo>
                      <a:pt x="864" y="888"/>
                      <a:pt x="988" y="852"/>
                      <a:pt x="1112" y="816"/>
                    </a:cubicBezTo>
                  </a:path>
                </a:pathLst>
              </a:custGeom>
              <a:noFill/>
              <a:ln w="28575" cap="rnd"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2985" name="Google Shape;2985;p237"/>
            <p:cNvGrpSpPr/>
            <p:nvPr/>
          </p:nvGrpSpPr>
          <p:grpSpPr>
            <a:xfrm>
              <a:off x="4023" y="1450"/>
              <a:ext cx="806" cy="518"/>
              <a:chOff x="0" y="1632"/>
              <a:chExt cx="3072" cy="2112"/>
            </a:xfrm>
          </p:grpSpPr>
          <p:grpSp>
            <p:nvGrpSpPr>
              <p:cNvPr id="2986" name="Google Shape;2986;p237"/>
              <p:cNvGrpSpPr/>
              <p:nvPr/>
            </p:nvGrpSpPr>
            <p:grpSpPr>
              <a:xfrm>
                <a:off x="0" y="1632"/>
                <a:ext cx="3072" cy="2112"/>
                <a:chOff x="1836" y="1536"/>
                <a:chExt cx="1728" cy="1216"/>
              </a:xfrm>
            </p:grpSpPr>
            <p:grpSp>
              <p:nvGrpSpPr>
                <p:cNvPr id="2987" name="Google Shape;2987;p237"/>
                <p:cNvGrpSpPr/>
                <p:nvPr/>
              </p:nvGrpSpPr>
              <p:grpSpPr>
                <a:xfrm>
                  <a:off x="2784" y="1536"/>
                  <a:ext cx="780" cy="1216"/>
                  <a:chOff x="2672" y="480"/>
                  <a:chExt cx="1264" cy="2120"/>
                </a:xfrm>
              </p:grpSpPr>
              <p:sp>
                <p:nvSpPr>
                  <p:cNvPr id="2988" name="Google Shape;2988;p237"/>
                  <p:cNvSpPr/>
                  <p:nvPr/>
                </p:nvSpPr>
                <p:spPr>
                  <a:xfrm flipH="1">
                    <a:off x="2672" y="480"/>
                    <a:ext cx="1264" cy="2120"/>
                  </a:xfrm>
                  <a:custGeom>
                    <a:avLst/>
                    <a:gdLst/>
                    <a:ahLst/>
                    <a:cxnLst/>
                    <a:rect l="l" t="t" r="r" b="b"/>
                    <a:pathLst>
                      <a:path w="1344" h="2120" extrusionOk="0">
                        <a:moveTo>
                          <a:pt x="1024" y="48"/>
                        </a:moveTo>
                        <a:cubicBezTo>
                          <a:pt x="952" y="96"/>
                          <a:pt x="840" y="264"/>
                          <a:pt x="736" y="432"/>
                        </a:cubicBezTo>
                        <a:cubicBezTo>
                          <a:pt x="632" y="600"/>
                          <a:pt x="496" y="840"/>
                          <a:pt x="400" y="1056"/>
                        </a:cubicBezTo>
                        <a:cubicBezTo>
                          <a:pt x="304" y="1272"/>
                          <a:pt x="216" y="1560"/>
                          <a:pt x="160" y="1728"/>
                        </a:cubicBezTo>
                        <a:cubicBezTo>
                          <a:pt x="104" y="1896"/>
                          <a:pt x="0" y="2032"/>
                          <a:pt x="64" y="2064"/>
                        </a:cubicBezTo>
                        <a:cubicBezTo>
                          <a:pt x="128" y="2096"/>
                          <a:pt x="352" y="1936"/>
                          <a:pt x="544" y="1920"/>
                        </a:cubicBezTo>
                        <a:cubicBezTo>
                          <a:pt x="736" y="1904"/>
                          <a:pt x="1088" y="1952"/>
                          <a:pt x="1216" y="1968"/>
                        </a:cubicBezTo>
                        <a:cubicBezTo>
                          <a:pt x="1344" y="1984"/>
                          <a:pt x="1304" y="2120"/>
                          <a:pt x="1312" y="2016"/>
                        </a:cubicBezTo>
                        <a:cubicBezTo>
                          <a:pt x="1320" y="1912"/>
                          <a:pt x="1288" y="1528"/>
                          <a:pt x="1264" y="1344"/>
                        </a:cubicBezTo>
                        <a:cubicBezTo>
                          <a:pt x="1240" y="1160"/>
                          <a:pt x="1184" y="1112"/>
                          <a:pt x="1168" y="912"/>
                        </a:cubicBezTo>
                        <a:cubicBezTo>
                          <a:pt x="1152" y="712"/>
                          <a:pt x="1184" y="288"/>
                          <a:pt x="1168" y="144"/>
                        </a:cubicBezTo>
                        <a:cubicBezTo>
                          <a:pt x="1152" y="0"/>
                          <a:pt x="1096" y="0"/>
                          <a:pt x="1024" y="48"/>
                        </a:cubicBezTo>
                        <a:close/>
                      </a:path>
                    </a:pathLst>
                  </a:custGeom>
                  <a:solidFill>
                    <a:srgbClr val="FFFFFF"/>
                  </a:solid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89" name="Google Shape;2989;p237"/>
                  <p:cNvSpPr/>
                  <p:nvPr/>
                </p:nvSpPr>
                <p:spPr>
                  <a:xfrm flipH="1">
                    <a:off x="2688" y="1440"/>
                    <a:ext cx="816" cy="912"/>
                  </a:xfrm>
                  <a:custGeom>
                    <a:avLst/>
                    <a:gdLst/>
                    <a:ahLst/>
                    <a:cxnLst/>
                    <a:rect l="l" t="t" r="r" b="b"/>
                    <a:pathLst>
                      <a:path w="720" h="816" extrusionOk="0">
                        <a:moveTo>
                          <a:pt x="0" y="0"/>
                        </a:moveTo>
                        <a:cubicBezTo>
                          <a:pt x="108" y="52"/>
                          <a:pt x="216" y="104"/>
                          <a:pt x="336" y="240"/>
                        </a:cubicBezTo>
                        <a:cubicBezTo>
                          <a:pt x="456" y="376"/>
                          <a:pt x="656" y="720"/>
                          <a:pt x="720" y="816"/>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2990" name="Google Shape;2990;p237"/>
                <p:cNvGrpSpPr/>
                <p:nvPr/>
              </p:nvGrpSpPr>
              <p:grpSpPr>
                <a:xfrm>
                  <a:off x="1836" y="1536"/>
                  <a:ext cx="829" cy="1216"/>
                  <a:chOff x="864" y="480"/>
                  <a:chExt cx="1344" cy="2120"/>
                </a:xfrm>
              </p:grpSpPr>
              <p:sp>
                <p:nvSpPr>
                  <p:cNvPr id="2991" name="Google Shape;2991;p237"/>
                  <p:cNvSpPr/>
                  <p:nvPr/>
                </p:nvSpPr>
                <p:spPr>
                  <a:xfrm>
                    <a:off x="864" y="480"/>
                    <a:ext cx="1344" cy="2120"/>
                  </a:xfrm>
                  <a:custGeom>
                    <a:avLst/>
                    <a:gdLst/>
                    <a:ahLst/>
                    <a:cxnLst/>
                    <a:rect l="l" t="t" r="r" b="b"/>
                    <a:pathLst>
                      <a:path w="1344" h="2120" extrusionOk="0">
                        <a:moveTo>
                          <a:pt x="1024" y="48"/>
                        </a:moveTo>
                        <a:cubicBezTo>
                          <a:pt x="952" y="96"/>
                          <a:pt x="840" y="264"/>
                          <a:pt x="736" y="432"/>
                        </a:cubicBezTo>
                        <a:cubicBezTo>
                          <a:pt x="632" y="600"/>
                          <a:pt x="496" y="840"/>
                          <a:pt x="400" y="1056"/>
                        </a:cubicBezTo>
                        <a:cubicBezTo>
                          <a:pt x="304" y="1272"/>
                          <a:pt x="216" y="1560"/>
                          <a:pt x="160" y="1728"/>
                        </a:cubicBezTo>
                        <a:cubicBezTo>
                          <a:pt x="104" y="1896"/>
                          <a:pt x="0" y="2032"/>
                          <a:pt x="64" y="2064"/>
                        </a:cubicBezTo>
                        <a:cubicBezTo>
                          <a:pt x="128" y="2096"/>
                          <a:pt x="352" y="1936"/>
                          <a:pt x="544" y="1920"/>
                        </a:cubicBezTo>
                        <a:cubicBezTo>
                          <a:pt x="736" y="1904"/>
                          <a:pt x="1088" y="1952"/>
                          <a:pt x="1216" y="1968"/>
                        </a:cubicBezTo>
                        <a:cubicBezTo>
                          <a:pt x="1344" y="1984"/>
                          <a:pt x="1304" y="2120"/>
                          <a:pt x="1312" y="2016"/>
                        </a:cubicBezTo>
                        <a:cubicBezTo>
                          <a:pt x="1320" y="1912"/>
                          <a:pt x="1288" y="1528"/>
                          <a:pt x="1264" y="1344"/>
                        </a:cubicBezTo>
                        <a:cubicBezTo>
                          <a:pt x="1240" y="1160"/>
                          <a:pt x="1184" y="1112"/>
                          <a:pt x="1168" y="912"/>
                        </a:cubicBezTo>
                        <a:cubicBezTo>
                          <a:pt x="1152" y="712"/>
                          <a:pt x="1184" y="288"/>
                          <a:pt x="1168" y="144"/>
                        </a:cubicBezTo>
                        <a:cubicBezTo>
                          <a:pt x="1152" y="0"/>
                          <a:pt x="1096" y="0"/>
                          <a:pt x="1024" y="48"/>
                        </a:cubicBezTo>
                        <a:close/>
                      </a:path>
                    </a:pathLst>
                  </a:custGeom>
                  <a:solidFill>
                    <a:srgbClr val="FFFFFF"/>
                  </a:solid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92" name="Google Shape;2992;p237"/>
                  <p:cNvSpPr/>
                  <p:nvPr/>
                </p:nvSpPr>
                <p:spPr>
                  <a:xfrm>
                    <a:off x="1248" y="1536"/>
                    <a:ext cx="736" cy="912"/>
                  </a:xfrm>
                  <a:custGeom>
                    <a:avLst/>
                    <a:gdLst/>
                    <a:ahLst/>
                    <a:cxnLst/>
                    <a:rect l="l" t="t" r="r" b="b"/>
                    <a:pathLst>
                      <a:path w="720" h="816" extrusionOk="0">
                        <a:moveTo>
                          <a:pt x="0" y="0"/>
                        </a:moveTo>
                        <a:cubicBezTo>
                          <a:pt x="108" y="52"/>
                          <a:pt x="216" y="104"/>
                          <a:pt x="336" y="240"/>
                        </a:cubicBezTo>
                        <a:cubicBezTo>
                          <a:pt x="456" y="376"/>
                          <a:pt x="656" y="720"/>
                          <a:pt x="720" y="816"/>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93" name="Google Shape;2993;p237"/>
                  <p:cNvSpPr/>
                  <p:nvPr/>
                </p:nvSpPr>
                <p:spPr>
                  <a:xfrm>
                    <a:off x="1360" y="1328"/>
                    <a:ext cx="672" cy="112"/>
                  </a:xfrm>
                  <a:custGeom>
                    <a:avLst/>
                    <a:gdLst/>
                    <a:ahLst/>
                    <a:cxnLst/>
                    <a:rect l="l" t="t" r="r" b="b"/>
                    <a:pathLst>
                      <a:path w="672" h="112" extrusionOk="0">
                        <a:moveTo>
                          <a:pt x="0" y="16"/>
                        </a:moveTo>
                        <a:cubicBezTo>
                          <a:pt x="136" y="8"/>
                          <a:pt x="272" y="0"/>
                          <a:pt x="384" y="16"/>
                        </a:cubicBezTo>
                        <a:cubicBezTo>
                          <a:pt x="496" y="32"/>
                          <a:pt x="584" y="72"/>
                          <a:pt x="672" y="112"/>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sp>
              <p:nvSpPr>
                <p:cNvPr id="2994" name="Google Shape;2994;p237"/>
                <p:cNvSpPr/>
                <p:nvPr/>
              </p:nvSpPr>
              <p:spPr>
                <a:xfrm>
                  <a:off x="2669" y="1594"/>
                  <a:ext cx="95" cy="358"/>
                </a:xfrm>
                <a:prstGeom prst="rect">
                  <a:avLst/>
                </a:prstGeom>
                <a:solidFill>
                  <a:srgbClr val="B2B2B2"/>
                </a:solidFill>
                <a:ln>
                  <a:noFill/>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95" name="Google Shape;2995;p237"/>
                <p:cNvSpPr/>
                <p:nvPr/>
              </p:nvSpPr>
              <p:spPr>
                <a:xfrm rot="1560000">
                  <a:off x="2584" y="1920"/>
                  <a:ext cx="73" cy="434"/>
                </a:xfrm>
                <a:prstGeom prst="rect">
                  <a:avLst/>
                </a:prstGeom>
                <a:solidFill>
                  <a:srgbClr val="B2B2B2"/>
                </a:solidFill>
                <a:ln>
                  <a:noFill/>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2996" name="Google Shape;2996;p237"/>
                <p:cNvSpPr/>
                <p:nvPr/>
              </p:nvSpPr>
              <p:spPr>
                <a:xfrm rot="5400000">
                  <a:off x="2758" y="1844"/>
                  <a:ext cx="72" cy="251"/>
                </a:xfrm>
                <a:prstGeom prst="rect">
                  <a:avLst/>
                </a:prstGeom>
                <a:solidFill>
                  <a:srgbClr val="B2B2B2"/>
                </a:solidFill>
                <a:ln>
                  <a:noFill/>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2997" name="Google Shape;2997;p237"/>
              <p:cNvGrpSpPr/>
              <p:nvPr/>
            </p:nvGrpSpPr>
            <p:grpSpPr>
              <a:xfrm>
                <a:off x="768" y="1776"/>
                <a:ext cx="432" cy="624"/>
                <a:chOff x="1728" y="1632"/>
                <a:chExt cx="432" cy="624"/>
              </a:xfrm>
            </p:grpSpPr>
            <p:grpSp>
              <p:nvGrpSpPr>
                <p:cNvPr id="2998" name="Google Shape;2998;p237"/>
                <p:cNvGrpSpPr/>
                <p:nvPr/>
              </p:nvGrpSpPr>
              <p:grpSpPr>
                <a:xfrm>
                  <a:off x="1728" y="1920"/>
                  <a:ext cx="384" cy="336"/>
                  <a:chOff x="3840" y="1584"/>
                  <a:chExt cx="384" cy="336"/>
                </a:xfrm>
              </p:grpSpPr>
              <p:sp>
                <p:nvSpPr>
                  <p:cNvPr id="2999" name="Google Shape;2999;p237"/>
                  <p:cNvSpPr/>
                  <p:nvPr/>
                </p:nvSpPr>
                <p:spPr>
                  <a:xfrm>
                    <a:off x="3888" y="1584"/>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00" name="Google Shape;3000;p237"/>
                  <p:cNvSpPr/>
                  <p:nvPr/>
                </p:nvSpPr>
                <p:spPr>
                  <a:xfrm>
                    <a:off x="4032" y="1632"/>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01" name="Google Shape;3001;p237"/>
                  <p:cNvSpPr/>
                  <p:nvPr/>
                </p:nvSpPr>
                <p:spPr>
                  <a:xfrm>
                    <a:off x="3984" y="17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02" name="Google Shape;3002;p237"/>
                  <p:cNvSpPr/>
                  <p:nvPr/>
                </p:nvSpPr>
                <p:spPr>
                  <a:xfrm>
                    <a:off x="4128" y="17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03" name="Google Shape;3003;p237"/>
                  <p:cNvSpPr/>
                  <p:nvPr/>
                </p:nvSpPr>
                <p:spPr>
                  <a:xfrm>
                    <a:off x="3840" y="17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sp>
              <p:nvSpPr>
                <p:cNvPr id="3004" name="Google Shape;3004;p237"/>
                <p:cNvSpPr/>
                <p:nvPr/>
              </p:nvSpPr>
              <p:spPr>
                <a:xfrm>
                  <a:off x="1968" y="17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05" name="Google Shape;3005;p237"/>
                <p:cNvSpPr/>
                <p:nvPr/>
              </p:nvSpPr>
              <p:spPr>
                <a:xfrm>
                  <a:off x="2064" y="1920"/>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06" name="Google Shape;3006;p237"/>
                <p:cNvSpPr/>
                <p:nvPr/>
              </p:nvSpPr>
              <p:spPr>
                <a:xfrm>
                  <a:off x="2064" y="1632"/>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3007" name="Google Shape;3007;p237"/>
              <p:cNvGrpSpPr/>
              <p:nvPr/>
            </p:nvGrpSpPr>
            <p:grpSpPr>
              <a:xfrm flipH="1">
                <a:off x="1920" y="1776"/>
                <a:ext cx="432" cy="624"/>
                <a:chOff x="1728" y="1632"/>
                <a:chExt cx="432" cy="624"/>
              </a:xfrm>
            </p:grpSpPr>
            <p:grpSp>
              <p:nvGrpSpPr>
                <p:cNvPr id="3008" name="Google Shape;3008;p237"/>
                <p:cNvGrpSpPr/>
                <p:nvPr/>
              </p:nvGrpSpPr>
              <p:grpSpPr>
                <a:xfrm>
                  <a:off x="1728" y="1920"/>
                  <a:ext cx="384" cy="336"/>
                  <a:chOff x="3840" y="1584"/>
                  <a:chExt cx="384" cy="336"/>
                </a:xfrm>
              </p:grpSpPr>
              <p:sp>
                <p:nvSpPr>
                  <p:cNvPr id="3009" name="Google Shape;3009;p237"/>
                  <p:cNvSpPr/>
                  <p:nvPr/>
                </p:nvSpPr>
                <p:spPr>
                  <a:xfrm>
                    <a:off x="3888" y="1584"/>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10" name="Google Shape;3010;p237"/>
                  <p:cNvSpPr/>
                  <p:nvPr/>
                </p:nvSpPr>
                <p:spPr>
                  <a:xfrm>
                    <a:off x="4032" y="1632"/>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11" name="Google Shape;3011;p237"/>
                  <p:cNvSpPr/>
                  <p:nvPr/>
                </p:nvSpPr>
                <p:spPr>
                  <a:xfrm>
                    <a:off x="3984" y="17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12" name="Google Shape;3012;p237"/>
                  <p:cNvSpPr/>
                  <p:nvPr/>
                </p:nvSpPr>
                <p:spPr>
                  <a:xfrm>
                    <a:off x="4128" y="17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13" name="Google Shape;3013;p237"/>
                  <p:cNvSpPr/>
                  <p:nvPr/>
                </p:nvSpPr>
                <p:spPr>
                  <a:xfrm>
                    <a:off x="3840" y="17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sp>
              <p:nvSpPr>
                <p:cNvPr id="3014" name="Google Shape;3014;p237"/>
                <p:cNvSpPr/>
                <p:nvPr/>
              </p:nvSpPr>
              <p:spPr>
                <a:xfrm>
                  <a:off x="1968" y="1776"/>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15" name="Google Shape;3015;p237"/>
                <p:cNvSpPr/>
                <p:nvPr/>
              </p:nvSpPr>
              <p:spPr>
                <a:xfrm>
                  <a:off x="2064" y="1920"/>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16" name="Google Shape;3016;p237"/>
                <p:cNvSpPr/>
                <p:nvPr/>
              </p:nvSpPr>
              <p:spPr>
                <a:xfrm>
                  <a:off x="2064" y="1632"/>
                  <a:ext cx="96" cy="144"/>
                </a:xfrm>
                <a:prstGeom prst="ellipse">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grpSp>
          <p:nvGrpSpPr>
            <p:cNvPr id="3017" name="Google Shape;3017;p237"/>
            <p:cNvGrpSpPr/>
            <p:nvPr/>
          </p:nvGrpSpPr>
          <p:grpSpPr>
            <a:xfrm>
              <a:off x="3438" y="144"/>
              <a:ext cx="1322" cy="968"/>
              <a:chOff x="1470" y="2544"/>
              <a:chExt cx="1322" cy="968"/>
            </a:xfrm>
          </p:grpSpPr>
          <p:sp>
            <p:nvSpPr>
              <p:cNvPr id="3018" name="Google Shape;3018;p237"/>
              <p:cNvSpPr/>
              <p:nvPr/>
            </p:nvSpPr>
            <p:spPr>
              <a:xfrm rot="3120000">
                <a:off x="1858" y="2633"/>
                <a:ext cx="105" cy="1037"/>
              </a:xfrm>
              <a:prstGeom prst="can">
                <a:avLst>
                  <a:gd name="adj" fmla="val 1707"/>
                </a:avLst>
              </a:prstGeom>
              <a:solidFill>
                <a:srgbClr val="FFFFFF"/>
              </a:solid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19" name="Google Shape;3019;p237"/>
              <p:cNvSpPr/>
              <p:nvPr/>
            </p:nvSpPr>
            <p:spPr>
              <a:xfrm>
                <a:off x="1685" y="3264"/>
                <a:ext cx="91" cy="81"/>
              </a:xfrm>
              <a:custGeom>
                <a:avLst/>
                <a:gdLst/>
                <a:ahLst/>
                <a:cxnLst/>
                <a:rect l="l" t="t" r="r" b="b"/>
                <a:pathLst>
                  <a:path w="144" h="192" extrusionOk="0">
                    <a:moveTo>
                      <a:pt x="0" y="0"/>
                    </a:moveTo>
                    <a:cubicBezTo>
                      <a:pt x="16" y="36"/>
                      <a:pt x="32" y="72"/>
                      <a:pt x="48" y="96"/>
                    </a:cubicBezTo>
                    <a:cubicBezTo>
                      <a:pt x="64" y="120"/>
                      <a:pt x="80" y="128"/>
                      <a:pt x="96" y="144"/>
                    </a:cubicBezTo>
                    <a:cubicBezTo>
                      <a:pt x="112" y="160"/>
                      <a:pt x="128" y="176"/>
                      <a:pt x="144" y="192"/>
                    </a:cubicBezTo>
                  </a:path>
                </a:pathLst>
              </a:custGeom>
              <a:noFill/>
              <a:ln w="381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20" name="Google Shape;3020;p237"/>
              <p:cNvSpPr/>
              <p:nvPr/>
            </p:nvSpPr>
            <p:spPr>
              <a:xfrm>
                <a:off x="2413" y="2544"/>
                <a:ext cx="379" cy="394"/>
              </a:xfrm>
              <a:custGeom>
                <a:avLst/>
                <a:gdLst/>
                <a:ahLst/>
                <a:cxnLst/>
                <a:rect l="l" t="t" r="r" b="b"/>
                <a:pathLst>
                  <a:path w="600" h="936" extrusionOk="0">
                    <a:moveTo>
                      <a:pt x="16" y="912"/>
                    </a:moveTo>
                    <a:cubicBezTo>
                      <a:pt x="72" y="924"/>
                      <a:pt x="128" y="936"/>
                      <a:pt x="160" y="912"/>
                    </a:cubicBezTo>
                    <a:cubicBezTo>
                      <a:pt x="192" y="888"/>
                      <a:pt x="208" y="816"/>
                      <a:pt x="208" y="768"/>
                    </a:cubicBezTo>
                    <a:cubicBezTo>
                      <a:pt x="208" y="720"/>
                      <a:pt x="192" y="640"/>
                      <a:pt x="160" y="624"/>
                    </a:cubicBezTo>
                    <a:cubicBezTo>
                      <a:pt x="128" y="608"/>
                      <a:pt x="32" y="648"/>
                      <a:pt x="16" y="672"/>
                    </a:cubicBezTo>
                    <a:cubicBezTo>
                      <a:pt x="0" y="696"/>
                      <a:pt x="16" y="760"/>
                      <a:pt x="64" y="768"/>
                    </a:cubicBezTo>
                    <a:cubicBezTo>
                      <a:pt x="112" y="776"/>
                      <a:pt x="256" y="752"/>
                      <a:pt x="304" y="720"/>
                    </a:cubicBezTo>
                    <a:cubicBezTo>
                      <a:pt x="352" y="688"/>
                      <a:pt x="352" y="624"/>
                      <a:pt x="352" y="576"/>
                    </a:cubicBezTo>
                    <a:cubicBezTo>
                      <a:pt x="352" y="528"/>
                      <a:pt x="336" y="464"/>
                      <a:pt x="304" y="432"/>
                    </a:cubicBezTo>
                    <a:cubicBezTo>
                      <a:pt x="272" y="400"/>
                      <a:pt x="176" y="360"/>
                      <a:pt x="160" y="384"/>
                    </a:cubicBezTo>
                    <a:cubicBezTo>
                      <a:pt x="144" y="408"/>
                      <a:pt x="184" y="544"/>
                      <a:pt x="208" y="576"/>
                    </a:cubicBezTo>
                    <a:cubicBezTo>
                      <a:pt x="232" y="608"/>
                      <a:pt x="272" y="600"/>
                      <a:pt x="304" y="576"/>
                    </a:cubicBezTo>
                    <a:cubicBezTo>
                      <a:pt x="336" y="552"/>
                      <a:pt x="368" y="480"/>
                      <a:pt x="400" y="432"/>
                    </a:cubicBezTo>
                    <a:cubicBezTo>
                      <a:pt x="432" y="384"/>
                      <a:pt x="504" y="336"/>
                      <a:pt x="496" y="288"/>
                    </a:cubicBezTo>
                    <a:cubicBezTo>
                      <a:pt x="488" y="240"/>
                      <a:pt x="392" y="160"/>
                      <a:pt x="352" y="144"/>
                    </a:cubicBezTo>
                    <a:cubicBezTo>
                      <a:pt x="312" y="128"/>
                      <a:pt x="256" y="168"/>
                      <a:pt x="256" y="192"/>
                    </a:cubicBezTo>
                    <a:cubicBezTo>
                      <a:pt x="256" y="216"/>
                      <a:pt x="320" y="272"/>
                      <a:pt x="352" y="288"/>
                    </a:cubicBezTo>
                    <a:cubicBezTo>
                      <a:pt x="384" y="304"/>
                      <a:pt x="408" y="320"/>
                      <a:pt x="448" y="288"/>
                    </a:cubicBezTo>
                    <a:cubicBezTo>
                      <a:pt x="488" y="256"/>
                      <a:pt x="584" y="144"/>
                      <a:pt x="592" y="96"/>
                    </a:cubicBezTo>
                    <a:cubicBezTo>
                      <a:pt x="600" y="48"/>
                      <a:pt x="548" y="24"/>
                      <a:pt x="496" y="0"/>
                    </a:cubicBezTo>
                  </a:path>
                </a:pathLst>
              </a:custGeom>
              <a:no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3021" name="Google Shape;3021;p237"/>
            <p:cNvGrpSpPr/>
            <p:nvPr/>
          </p:nvGrpSpPr>
          <p:grpSpPr>
            <a:xfrm>
              <a:off x="336" y="2304"/>
              <a:ext cx="1352" cy="1847"/>
              <a:chOff x="2448" y="288"/>
              <a:chExt cx="637" cy="865"/>
            </a:xfrm>
          </p:grpSpPr>
          <p:grpSp>
            <p:nvGrpSpPr>
              <p:cNvPr id="3022" name="Google Shape;3022;p237"/>
              <p:cNvGrpSpPr/>
              <p:nvPr/>
            </p:nvGrpSpPr>
            <p:grpSpPr>
              <a:xfrm>
                <a:off x="2448" y="668"/>
                <a:ext cx="138" cy="52"/>
                <a:chOff x="2256" y="668"/>
                <a:chExt cx="330" cy="55"/>
              </a:xfrm>
            </p:grpSpPr>
            <p:cxnSp>
              <p:nvCxnSpPr>
                <p:cNvPr id="3023" name="Google Shape;3023;p237"/>
                <p:cNvCxnSpPr/>
                <p:nvPr/>
              </p:nvCxnSpPr>
              <p:spPr>
                <a:xfrm>
                  <a:off x="2256" y="668"/>
                  <a:ext cx="330" cy="0"/>
                </a:xfrm>
                <a:prstGeom prst="straightConnector1">
                  <a:avLst/>
                </a:prstGeom>
                <a:noFill/>
                <a:ln w="28575" cap="flat" cmpd="sng">
                  <a:solidFill>
                    <a:srgbClr val="000000"/>
                  </a:solidFill>
                  <a:prstDash val="solid"/>
                  <a:miter lim="800000"/>
                  <a:headEnd type="none" w="med" len="med"/>
                  <a:tailEnd type="none" w="med" len="med"/>
                </a:ln>
              </p:spPr>
            </p:cxnSp>
            <p:cxnSp>
              <p:nvCxnSpPr>
                <p:cNvPr id="3024" name="Google Shape;3024;p237"/>
                <p:cNvCxnSpPr/>
                <p:nvPr/>
              </p:nvCxnSpPr>
              <p:spPr>
                <a:xfrm>
                  <a:off x="2256" y="723"/>
                  <a:ext cx="330" cy="0"/>
                </a:xfrm>
                <a:prstGeom prst="straightConnector1">
                  <a:avLst/>
                </a:prstGeom>
                <a:noFill/>
                <a:ln w="28575" cap="flat" cmpd="sng">
                  <a:solidFill>
                    <a:srgbClr val="000000"/>
                  </a:solidFill>
                  <a:prstDash val="solid"/>
                  <a:miter lim="800000"/>
                  <a:headEnd type="none" w="med" len="med"/>
                  <a:tailEnd type="none" w="med" len="med"/>
                </a:ln>
              </p:spPr>
            </p:cxnSp>
          </p:grpSp>
          <p:cxnSp>
            <p:nvCxnSpPr>
              <p:cNvPr id="3025" name="Google Shape;3025;p237"/>
              <p:cNvCxnSpPr/>
              <p:nvPr/>
            </p:nvCxnSpPr>
            <p:spPr>
              <a:xfrm rot="10800000" flipH="1">
                <a:off x="2586" y="548"/>
                <a:ext cx="150" cy="120"/>
              </a:xfrm>
              <a:prstGeom prst="straightConnector1">
                <a:avLst/>
              </a:prstGeom>
              <a:noFill/>
              <a:ln w="28575" cap="flat" cmpd="sng">
                <a:solidFill>
                  <a:srgbClr val="000000"/>
                </a:solidFill>
                <a:prstDash val="solid"/>
                <a:miter lim="800000"/>
                <a:headEnd type="none" w="med" len="med"/>
                <a:tailEnd type="none" w="med" len="med"/>
              </a:ln>
            </p:spPr>
          </p:cxnSp>
          <p:cxnSp>
            <p:nvCxnSpPr>
              <p:cNvPr id="3026" name="Google Shape;3026;p237"/>
              <p:cNvCxnSpPr/>
              <p:nvPr/>
            </p:nvCxnSpPr>
            <p:spPr>
              <a:xfrm rot="10800000" flipH="1">
                <a:off x="2640" y="576"/>
                <a:ext cx="149" cy="120"/>
              </a:xfrm>
              <a:prstGeom prst="straightConnector1">
                <a:avLst/>
              </a:prstGeom>
              <a:noFill/>
              <a:ln w="28575" cap="flat" cmpd="sng">
                <a:solidFill>
                  <a:srgbClr val="000000"/>
                </a:solidFill>
                <a:prstDash val="solid"/>
                <a:miter lim="800000"/>
                <a:headEnd type="none" w="med" len="med"/>
                <a:tailEnd type="none" w="med" len="med"/>
              </a:ln>
            </p:spPr>
          </p:cxnSp>
          <p:cxnSp>
            <p:nvCxnSpPr>
              <p:cNvPr id="3027" name="Google Shape;3027;p237"/>
              <p:cNvCxnSpPr/>
              <p:nvPr/>
            </p:nvCxnSpPr>
            <p:spPr>
              <a:xfrm>
                <a:off x="2586" y="723"/>
                <a:ext cx="150" cy="120"/>
              </a:xfrm>
              <a:prstGeom prst="straightConnector1">
                <a:avLst/>
              </a:prstGeom>
              <a:noFill/>
              <a:ln w="28575" cap="flat" cmpd="sng">
                <a:solidFill>
                  <a:srgbClr val="000000"/>
                </a:solidFill>
                <a:prstDash val="solid"/>
                <a:miter lim="800000"/>
                <a:headEnd type="none" w="med" len="med"/>
                <a:tailEnd type="none" w="med" len="med"/>
              </a:ln>
            </p:spPr>
          </p:cxnSp>
          <p:cxnSp>
            <p:nvCxnSpPr>
              <p:cNvPr id="3028" name="Google Shape;3028;p237"/>
              <p:cNvCxnSpPr/>
              <p:nvPr/>
            </p:nvCxnSpPr>
            <p:spPr>
              <a:xfrm>
                <a:off x="2640" y="696"/>
                <a:ext cx="149" cy="119"/>
              </a:xfrm>
              <a:prstGeom prst="straightConnector1">
                <a:avLst/>
              </a:prstGeom>
              <a:noFill/>
              <a:ln w="28575" cap="flat" cmpd="sng">
                <a:solidFill>
                  <a:srgbClr val="000000"/>
                </a:solidFill>
                <a:prstDash val="solid"/>
                <a:miter lim="800000"/>
                <a:headEnd type="none" w="med" len="med"/>
                <a:tailEnd type="none" w="med" len="med"/>
              </a:ln>
            </p:spPr>
          </p:cxnSp>
          <p:sp>
            <p:nvSpPr>
              <p:cNvPr id="3029" name="Google Shape;3029;p237"/>
              <p:cNvSpPr/>
              <p:nvPr/>
            </p:nvSpPr>
            <p:spPr>
              <a:xfrm>
                <a:off x="2684" y="288"/>
                <a:ext cx="388" cy="298"/>
              </a:xfrm>
              <a:custGeom>
                <a:avLst/>
                <a:gdLst/>
                <a:ahLst/>
                <a:cxnLst/>
                <a:rect l="l" t="t" r="r" b="b"/>
                <a:pathLst>
                  <a:path w="1624" h="1264" extrusionOk="0">
                    <a:moveTo>
                      <a:pt x="176" y="1064"/>
                    </a:moveTo>
                    <a:cubicBezTo>
                      <a:pt x="168" y="1000"/>
                      <a:pt x="160" y="936"/>
                      <a:pt x="176" y="872"/>
                    </a:cubicBezTo>
                    <a:cubicBezTo>
                      <a:pt x="192" y="808"/>
                      <a:pt x="264" y="736"/>
                      <a:pt x="272" y="680"/>
                    </a:cubicBezTo>
                    <a:cubicBezTo>
                      <a:pt x="280" y="624"/>
                      <a:pt x="264" y="568"/>
                      <a:pt x="224" y="536"/>
                    </a:cubicBezTo>
                    <a:cubicBezTo>
                      <a:pt x="184" y="504"/>
                      <a:pt x="64" y="536"/>
                      <a:pt x="32" y="488"/>
                    </a:cubicBezTo>
                    <a:cubicBezTo>
                      <a:pt x="0" y="440"/>
                      <a:pt x="8" y="296"/>
                      <a:pt x="32" y="248"/>
                    </a:cubicBezTo>
                    <a:cubicBezTo>
                      <a:pt x="56" y="200"/>
                      <a:pt x="112" y="240"/>
                      <a:pt x="176" y="200"/>
                    </a:cubicBezTo>
                    <a:cubicBezTo>
                      <a:pt x="240" y="160"/>
                      <a:pt x="320" y="16"/>
                      <a:pt x="416" y="8"/>
                    </a:cubicBezTo>
                    <a:cubicBezTo>
                      <a:pt x="512" y="0"/>
                      <a:pt x="720" y="96"/>
                      <a:pt x="752" y="152"/>
                    </a:cubicBezTo>
                    <a:cubicBezTo>
                      <a:pt x="784" y="208"/>
                      <a:pt x="616" y="288"/>
                      <a:pt x="608" y="344"/>
                    </a:cubicBezTo>
                    <a:cubicBezTo>
                      <a:pt x="600" y="400"/>
                      <a:pt x="688" y="432"/>
                      <a:pt x="704" y="488"/>
                    </a:cubicBezTo>
                    <a:cubicBezTo>
                      <a:pt x="720" y="544"/>
                      <a:pt x="736" y="624"/>
                      <a:pt x="704" y="680"/>
                    </a:cubicBezTo>
                    <a:cubicBezTo>
                      <a:pt x="672" y="736"/>
                      <a:pt x="568" y="760"/>
                      <a:pt x="512" y="824"/>
                    </a:cubicBezTo>
                    <a:cubicBezTo>
                      <a:pt x="456" y="888"/>
                      <a:pt x="352" y="1040"/>
                      <a:pt x="368" y="1064"/>
                    </a:cubicBezTo>
                    <a:cubicBezTo>
                      <a:pt x="384" y="1088"/>
                      <a:pt x="528" y="1024"/>
                      <a:pt x="608" y="968"/>
                    </a:cubicBezTo>
                    <a:cubicBezTo>
                      <a:pt x="688" y="912"/>
                      <a:pt x="776" y="776"/>
                      <a:pt x="848" y="728"/>
                    </a:cubicBezTo>
                    <a:cubicBezTo>
                      <a:pt x="920" y="680"/>
                      <a:pt x="1016" y="720"/>
                      <a:pt x="1040" y="680"/>
                    </a:cubicBezTo>
                    <a:cubicBezTo>
                      <a:pt x="1064" y="640"/>
                      <a:pt x="960" y="560"/>
                      <a:pt x="992" y="488"/>
                    </a:cubicBezTo>
                    <a:cubicBezTo>
                      <a:pt x="1024" y="416"/>
                      <a:pt x="1136" y="224"/>
                      <a:pt x="1232" y="248"/>
                    </a:cubicBezTo>
                    <a:cubicBezTo>
                      <a:pt x="1328" y="272"/>
                      <a:pt x="1512" y="512"/>
                      <a:pt x="1568" y="632"/>
                    </a:cubicBezTo>
                    <a:cubicBezTo>
                      <a:pt x="1624" y="752"/>
                      <a:pt x="1624" y="896"/>
                      <a:pt x="1568" y="968"/>
                    </a:cubicBezTo>
                    <a:cubicBezTo>
                      <a:pt x="1512" y="1040"/>
                      <a:pt x="1320" y="1056"/>
                      <a:pt x="1232" y="1064"/>
                    </a:cubicBezTo>
                    <a:cubicBezTo>
                      <a:pt x="1144" y="1072"/>
                      <a:pt x="1104" y="1000"/>
                      <a:pt x="1040" y="1016"/>
                    </a:cubicBezTo>
                    <a:cubicBezTo>
                      <a:pt x="976" y="1032"/>
                      <a:pt x="896" y="1120"/>
                      <a:pt x="848" y="1160"/>
                    </a:cubicBezTo>
                    <a:cubicBezTo>
                      <a:pt x="800" y="1200"/>
                      <a:pt x="808" y="1248"/>
                      <a:pt x="752" y="1256"/>
                    </a:cubicBezTo>
                    <a:cubicBezTo>
                      <a:pt x="696" y="1264"/>
                      <a:pt x="604" y="1236"/>
                      <a:pt x="512" y="1208"/>
                    </a:cubicBezTo>
                  </a:path>
                </a:pathLst>
              </a:custGeom>
              <a:noFill/>
              <a:ln w="28575" cap="rnd"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30" name="Google Shape;3030;p237"/>
              <p:cNvSpPr/>
              <p:nvPr/>
            </p:nvSpPr>
            <p:spPr>
              <a:xfrm rot="7260000">
                <a:off x="2739" y="758"/>
                <a:ext cx="237" cy="388"/>
              </a:xfrm>
              <a:custGeom>
                <a:avLst/>
                <a:gdLst/>
                <a:ahLst/>
                <a:cxnLst/>
                <a:rect l="l" t="t" r="r" b="b"/>
                <a:pathLst>
                  <a:path w="1624" h="1264" extrusionOk="0">
                    <a:moveTo>
                      <a:pt x="176" y="1064"/>
                    </a:moveTo>
                    <a:cubicBezTo>
                      <a:pt x="168" y="1000"/>
                      <a:pt x="160" y="936"/>
                      <a:pt x="176" y="872"/>
                    </a:cubicBezTo>
                    <a:cubicBezTo>
                      <a:pt x="192" y="808"/>
                      <a:pt x="264" y="736"/>
                      <a:pt x="272" y="680"/>
                    </a:cubicBezTo>
                    <a:cubicBezTo>
                      <a:pt x="280" y="624"/>
                      <a:pt x="264" y="568"/>
                      <a:pt x="224" y="536"/>
                    </a:cubicBezTo>
                    <a:cubicBezTo>
                      <a:pt x="184" y="504"/>
                      <a:pt x="64" y="536"/>
                      <a:pt x="32" y="488"/>
                    </a:cubicBezTo>
                    <a:cubicBezTo>
                      <a:pt x="0" y="440"/>
                      <a:pt x="8" y="296"/>
                      <a:pt x="32" y="248"/>
                    </a:cubicBezTo>
                    <a:cubicBezTo>
                      <a:pt x="56" y="200"/>
                      <a:pt x="112" y="240"/>
                      <a:pt x="176" y="200"/>
                    </a:cubicBezTo>
                    <a:cubicBezTo>
                      <a:pt x="240" y="160"/>
                      <a:pt x="320" y="16"/>
                      <a:pt x="416" y="8"/>
                    </a:cubicBezTo>
                    <a:cubicBezTo>
                      <a:pt x="512" y="0"/>
                      <a:pt x="720" y="96"/>
                      <a:pt x="752" y="152"/>
                    </a:cubicBezTo>
                    <a:cubicBezTo>
                      <a:pt x="784" y="208"/>
                      <a:pt x="616" y="288"/>
                      <a:pt x="608" y="344"/>
                    </a:cubicBezTo>
                    <a:cubicBezTo>
                      <a:pt x="600" y="400"/>
                      <a:pt x="688" y="432"/>
                      <a:pt x="704" y="488"/>
                    </a:cubicBezTo>
                    <a:cubicBezTo>
                      <a:pt x="720" y="544"/>
                      <a:pt x="736" y="624"/>
                      <a:pt x="704" y="680"/>
                    </a:cubicBezTo>
                    <a:cubicBezTo>
                      <a:pt x="672" y="736"/>
                      <a:pt x="568" y="760"/>
                      <a:pt x="512" y="824"/>
                    </a:cubicBezTo>
                    <a:cubicBezTo>
                      <a:pt x="456" y="888"/>
                      <a:pt x="352" y="1040"/>
                      <a:pt x="368" y="1064"/>
                    </a:cubicBezTo>
                    <a:cubicBezTo>
                      <a:pt x="384" y="1088"/>
                      <a:pt x="528" y="1024"/>
                      <a:pt x="608" y="968"/>
                    </a:cubicBezTo>
                    <a:cubicBezTo>
                      <a:pt x="688" y="912"/>
                      <a:pt x="776" y="776"/>
                      <a:pt x="848" y="728"/>
                    </a:cubicBezTo>
                    <a:cubicBezTo>
                      <a:pt x="920" y="680"/>
                      <a:pt x="1016" y="720"/>
                      <a:pt x="1040" y="680"/>
                    </a:cubicBezTo>
                    <a:cubicBezTo>
                      <a:pt x="1064" y="640"/>
                      <a:pt x="960" y="560"/>
                      <a:pt x="992" y="488"/>
                    </a:cubicBezTo>
                    <a:cubicBezTo>
                      <a:pt x="1024" y="416"/>
                      <a:pt x="1136" y="224"/>
                      <a:pt x="1232" y="248"/>
                    </a:cubicBezTo>
                    <a:cubicBezTo>
                      <a:pt x="1328" y="272"/>
                      <a:pt x="1512" y="512"/>
                      <a:pt x="1568" y="632"/>
                    </a:cubicBezTo>
                    <a:cubicBezTo>
                      <a:pt x="1624" y="752"/>
                      <a:pt x="1624" y="896"/>
                      <a:pt x="1568" y="968"/>
                    </a:cubicBezTo>
                    <a:cubicBezTo>
                      <a:pt x="1512" y="1040"/>
                      <a:pt x="1320" y="1056"/>
                      <a:pt x="1232" y="1064"/>
                    </a:cubicBezTo>
                    <a:cubicBezTo>
                      <a:pt x="1144" y="1072"/>
                      <a:pt x="1104" y="1000"/>
                      <a:pt x="1040" y="1016"/>
                    </a:cubicBezTo>
                    <a:cubicBezTo>
                      <a:pt x="976" y="1032"/>
                      <a:pt x="896" y="1120"/>
                      <a:pt x="848" y="1160"/>
                    </a:cubicBezTo>
                    <a:cubicBezTo>
                      <a:pt x="800" y="1200"/>
                      <a:pt x="808" y="1248"/>
                      <a:pt x="752" y="1256"/>
                    </a:cubicBezTo>
                    <a:cubicBezTo>
                      <a:pt x="696" y="1264"/>
                      <a:pt x="604" y="1236"/>
                      <a:pt x="512" y="1208"/>
                    </a:cubicBezTo>
                  </a:path>
                </a:pathLst>
              </a:custGeom>
              <a:noFill/>
              <a:ln w="28575" cap="rnd"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3031" name="Google Shape;3031;p237"/>
            <p:cNvGrpSpPr/>
            <p:nvPr/>
          </p:nvGrpSpPr>
          <p:grpSpPr>
            <a:xfrm>
              <a:off x="3965" y="2266"/>
              <a:ext cx="1555" cy="1783"/>
              <a:chOff x="2304" y="2496"/>
              <a:chExt cx="2880" cy="4458"/>
            </a:xfrm>
          </p:grpSpPr>
          <p:cxnSp>
            <p:nvCxnSpPr>
              <p:cNvPr id="3032" name="Google Shape;3032;p237"/>
              <p:cNvCxnSpPr/>
              <p:nvPr/>
            </p:nvCxnSpPr>
            <p:spPr>
              <a:xfrm>
                <a:off x="2448" y="4465"/>
                <a:ext cx="817" cy="0"/>
              </a:xfrm>
              <a:prstGeom prst="straightConnector1">
                <a:avLst/>
              </a:prstGeom>
              <a:noFill/>
              <a:ln w="28575" cap="flat" cmpd="sng">
                <a:solidFill>
                  <a:srgbClr val="000000"/>
                </a:solidFill>
                <a:prstDash val="solid"/>
                <a:miter lim="800000"/>
                <a:headEnd type="none" w="med" len="med"/>
                <a:tailEnd type="none" w="med" len="med"/>
              </a:ln>
            </p:spPr>
          </p:cxnSp>
          <p:cxnSp>
            <p:nvCxnSpPr>
              <p:cNvPr id="3033" name="Google Shape;3033;p237"/>
              <p:cNvCxnSpPr/>
              <p:nvPr/>
            </p:nvCxnSpPr>
            <p:spPr>
              <a:xfrm>
                <a:off x="2304" y="4896"/>
                <a:ext cx="817" cy="0"/>
              </a:xfrm>
              <a:prstGeom prst="straightConnector1">
                <a:avLst/>
              </a:prstGeom>
              <a:noFill/>
              <a:ln w="28575" cap="flat" cmpd="sng">
                <a:solidFill>
                  <a:srgbClr val="000000"/>
                </a:solidFill>
                <a:prstDash val="solid"/>
                <a:miter lim="800000"/>
                <a:headEnd type="none" w="med" len="med"/>
                <a:tailEnd type="none" w="med" len="med"/>
              </a:ln>
            </p:spPr>
          </p:cxnSp>
          <p:cxnSp>
            <p:nvCxnSpPr>
              <p:cNvPr id="3034" name="Google Shape;3034;p237"/>
              <p:cNvCxnSpPr/>
              <p:nvPr/>
            </p:nvCxnSpPr>
            <p:spPr>
              <a:xfrm rot="10800000" flipH="1">
                <a:off x="3265" y="4194"/>
                <a:ext cx="107" cy="271"/>
              </a:xfrm>
              <a:prstGeom prst="straightConnector1">
                <a:avLst/>
              </a:prstGeom>
              <a:noFill/>
              <a:ln w="28575" cap="flat" cmpd="sng">
                <a:solidFill>
                  <a:srgbClr val="000000"/>
                </a:solidFill>
                <a:prstDash val="solid"/>
                <a:miter lim="800000"/>
                <a:headEnd type="none" w="med" len="med"/>
                <a:tailEnd type="none" w="med" len="med"/>
              </a:ln>
            </p:spPr>
          </p:cxnSp>
          <p:cxnSp>
            <p:nvCxnSpPr>
              <p:cNvPr id="3035" name="Google Shape;3035;p237"/>
              <p:cNvCxnSpPr/>
              <p:nvPr/>
            </p:nvCxnSpPr>
            <p:spPr>
              <a:xfrm rot="10800000" flipH="1">
                <a:off x="3432" y="3724"/>
                <a:ext cx="887" cy="980"/>
              </a:xfrm>
              <a:prstGeom prst="straightConnector1">
                <a:avLst/>
              </a:prstGeom>
              <a:noFill/>
              <a:ln w="28575" cap="flat" cmpd="sng">
                <a:solidFill>
                  <a:srgbClr val="000000"/>
                </a:solidFill>
                <a:prstDash val="solid"/>
                <a:miter lim="800000"/>
                <a:headEnd type="none" w="med" len="med"/>
                <a:tailEnd type="none" w="med" len="med"/>
              </a:ln>
            </p:spPr>
          </p:cxnSp>
          <p:cxnSp>
            <p:nvCxnSpPr>
              <p:cNvPr id="3036" name="Google Shape;3036;p237"/>
              <p:cNvCxnSpPr/>
              <p:nvPr/>
            </p:nvCxnSpPr>
            <p:spPr>
              <a:xfrm>
                <a:off x="3116" y="4930"/>
                <a:ext cx="370" cy="430"/>
              </a:xfrm>
              <a:prstGeom prst="straightConnector1">
                <a:avLst/>
              </a:prstGeom>
              <a:noFill/>
              <a:ln w="28575" cap="flat" cmpd="sng">
                <a:solidFill>
                  <a:srgbClr val="000000"/>
                </a:solidFill>
                <a:prstDash val="solid"/>
                <a:miter lim="800000"/>
                <a:headEnd type="none" w="med" len="med"/>
                <a:tailEnd type="none" w="med" len="med"/>
              </a:ln>
            </p:spPr>
          </p:cxnSp>
          <p:cxnSp>
            <p:nvCxnSpPr>
              <p:cNvPr id="3037" name="Google Shape;3037;p237"/>
              <p:cNvCxnSpPr/>
              <p:nvPr/>
            </p:nvCxnSpPr>
            <p:spPr>
              <a:xfrm>
                <a:off x="3432" y="4704"/>
                <a:ext cx="887" cy="980"/>
              </a:xfrm>
              <a:prstGeom prst="straightConnector1">
                <a:avLst/>
              </a:prstGeom>
              <a:noFill/>
              <a:ln w="28575" cap="flat" cmpd="sng">
                <a:solidFill>
                  <a:srgbClr val="000000"/>
                </a:solidFill>
                <a:prstDash val="solid"/>
                <a:miter lim="800000"/>
                <a:headEnd type="none" w="med" len="med"/>
                <a:tailEnd type="none" w="med" len="med"/>
              </a:ln>
            </p:spPr>
          </p:cxnSp>
          <p:cxnSp>
            <p:nvCxnSpPr>
              <p:cNvPr id="3038" name="Google Shape;3038;p237"/>
              <p:cNvCxnSpPr/>
              <p:nvPr/>
            </p:nvCxnSpPr>
            <p:spPr>
              <a:xfrm rot="10800000">
                <a:off x="3875" y="3046"/>
                <a:ext cx="127" cy="450"/>
              </a:xfrm>
              <a:prstGeom prst="straightConnector1">
                <a:avLst/>
              </a:prstGeom>
              <a:noFill/>
              <a:ln w="28575" cap="flat" cmpd="sng">
                <a:solidFill>
                  <a:srgbClr val="000000"/>
                </a:solidFill>
                <a:prstDash val="solid"/>
                <a:miter lim="800000"/>
                <a:headEnd type="none" w="med" len="med"/>
                <a:tailEnd type="none" w="med" len="med"/>
              </a:ln>
            </p:spPr>
          </p:cxnSp>
          <p:cxnSp>
            <p:nvCxnSpPr>
              <p:cNvPr id="3039" name="Google Shape;3039;p237"/>
              <p:cNvCxnSpPr/>
              <p:nvPr/>
            </p:nvCxnSpPr>
            <p:spPr>
              <a:xfrm rot="10800000">
                <a:off x="4002" y="3046"/>
                <a:ext cx="191" cy="376"/>
              </a:xfrm>
              <a:prstGeom prst="straightConnector1">
                <a:avLst/>
              </a:prstGeom>
              <a:noFill/>
              <a:ln w="28575" cap="flat" cmpd="sng">
                <a:solidFill>
                  <a:srgbClr val="000000"/>
                </a:solidFill>
                <a:prstDash val="solid"/>
                <a:miter lim="800000"/>
                <a:headEnd type="none" w="med" len="med"/>
                <a:tailEnd type="none" w="med" len="med"/>
              </a:ln>
            </p:spPr>
          </p:cxnSp>
          <p:cxnSp>
            <p:nvCxnSpPr>
              <p:cNvPr id="3040" name="Google Shape;3040;p237"/>
              <p:cNvCxnSpPr/>
              <p:nvPr/>
            </p:nvCxnSpPr>
            <p:spPr>
              <a:xfrm rot="10800000" flipH="1">
                <a:off x="4193" y="2970"/>
                <a:ext cx="191" cy="452"/>
              </a:xfrm>
              <a:prstGeom prst="straightConnector1">
                <a:avLst/>
              </a:prstGeom>
              <a:noFill/>
              <a:ln w="28575" cap="flat" cmpd="sng">
                <a:solidFill>
                  <a:srgbClr val="000000"/>
                </a:solidFill>
                <a:prstDash val="solid"/>
                <a:miter lim="800000"/>
                <a:headEnd type="none" w="med" len="med"/>
                <a:tailEnd type="none" w="med" len="med"/>
              </a:ln>
            </p:spPr>
          </p:cxnSp>
          <p:cxnSp>
            <p:nvCxnSpPr>
              <p:cNvPr id="3041" name="Google Shape;3041;p237"/>
              <p:cNvCxnSpPr/>
              <p:nvPr/>
            </p:nvCxnSpPr>
            <p:spPr>
              <a:xfrm rot="10800000" flipH="1">
                <a:off x="4319" y="3120"/>
                <a:ext cx="191" cy="376"/>
              </a:xfrm>
              <a:prstGeom prst="straightConnector1">
                <a:avLst/>
              </a:prstGeom>
              <a:noFill/>
              <a:ln w="28575" cap="flat" cmpd="sng">
                <a:solidFill>
                  <a:srgbClr val="000000"/>
                </a:solidFill>
                <a:prstDash val="solid"/>
                <a:miter lim="800000"/>
                <a:headEnd type="none" w="med" len="med"/>
                <a:tailEnd type="none" w="med" len="med"/>
              </a:ln>
            </p:spPr>
          </p:cxnSp>
          <p:cxnSp>
            <p:nvCxnSpPr>
              <p:cNvPr id="3042" name="Google Shape;3042;p237"/>
              <p:cNvCxnSpPr/>
              <p:nvPr/>
            </p:nvCxnSpPr>
            <p:spPr>
              <a:xfrm rot="6540000">
                <a:off x="3918" y="6225"/>
                <a:ext cx="452" cy="0"/>
              </a:xfrm>
              <a:prstGeom prst="straightConnector1">
                <a:avLst/>
              </a:prstGeom>
              <a:noFill/>
              <a:ln w="28575" cap="flat" cmpd="sng">
                <a:solidFill>
                  <a:srgbClr val="000000"/>
                </a:solidFill>
                <a:prstDash val="solid"/>
                <a:miter lim="800000"/>
                <a:headEnd type="none" w="med" len="med"/>
                <a:tailEnd type="none" w="med" len="med"/>
              </a:ln>
            </p:spPr>
          </p:cxnSp>
          <p:cxnSp>
            <p:nvCxnSpPr>
              <p:cNvPr id="3043" name="Google Shape;3043;p237"/>
              <p:cNvCxnSpPr/>
              <p:nvPr/>
            </p:nvCxnSpPr>
            <p:spPr>
              <a:xfrm rot="6480000">
                <a:off x="3690" y="6184"/>
                <a:ext cx="528" cy="0"/>
              </a:xfrm>
              <a:prstGeom prst="straightConnector1">
                <a:avLst/>
              </a:prstGeom>
              <a:noFill/>
              <a:ln w="28575" cap="flat" cmpd="sng">
                <a:solidFill>
                  <a:srgbClr val="000000"/>
                </a:solidFill>
                <a:prstDash val="solid"/>
                <a:miter lim="800000"/>
                <a:headEnd type="none" w="med" len="med"/>
                <a:tailEnd type="none" w="med" len="med"/>
              </a:ln>
            </p:spPr>
          </p:cxnSp>
          <p:grpSp>
            <p:nvGrpSpPr>
              <p:cNvPr id="3044" name="Google Shape;3044;p237"/>
              <p:cNvGrpSpPr/>
              <p:nvPr/>
            </p:nvGrpSpPr>
            <p:grpSpPr>
              <a:xfrm>
                <a:off x="4319" y="2592"/>
                <a:ext cx="445" cy="604"/>
                <a:chOff x="2728" y="96"/>
                <a:chExt cx="2600" cy="2136"/>
              </a:xfrm>
            </p:grpSpPr>
            <p:sp>
              <p:nvSpPr>
                <p:cNvPr id="3045" name="Google Shape;3045;p237"/>
                <p:cNvSpPr/>
                <p:nvPr/>
              </p:nvSpPr>
              <p:spPr>
                <a:xfrm>
                  <a:off x="2728" y="96"/>
                  <a:ext cx="1112" cy="1360"/>
                </a:xfrm>
                <a:custGeom>
                  <a:avLst/>
                  <a:gdLst/>
                  <a:ahLst/>
                  <a:cxnLst/>
                  <a:rect l="l" t="t" r="r" b="b"/>
                  <a:pathLst>
                    <a:path w="1112" h="1360" extrusionOk="0">
                      <a:moveTo>
                        <a:pt x="296" y="1360"/>
                      </a:moveTo>
                      <a:cubicBezTo>
                        <a:pt x="224" y="1276"/>
                        <a:pt x="152" y="1192"/>
                        <a:pt x="104" y="1072"/>
                      </a:cubicBezTo>
                      <a:cubicBezTo>
                        <a:pt x="56" y="952"/>
                        <a:pt x="0" y="784"/>
                        <a:pt x="8" y="640"/>
                      </a:cubicBezTo>
                      <a:cubicBezTo>
                        <a:pt x="16" y="496"/>
                        <a:pt x="64" y="312"/>
                        <a:pt x="152" y="208"/>
                      </a:cubicBezTo>
                      <a:cubicBezTo>
                        <a:pt x="240" y="104"/>
                        <a:pt x="408" y="32"/>
                        <a:pt x="536" y="16"/>
                      </a:cubicBezTo>
                      <a:cubicBezTo>
                        <a:pt x="664" y="0"/>
                        <a:pt x="824" y="56"/>
                        <a:pt x="920" y="112"/>
                      </a:cubicBezTo>
                      <a:cubicBezTo>
                        <a:pt x="1016" y="168"/>
                        <a:pt x="1064" y="260"/>
                        <a:pt x="1112" y="352"/>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46" name="Google Shape;3046;p237"/>
                <p:cNvSpPr/>
                <p:nvPr/>
              </p:nvSpPr>
              <p:spPr>
                <a:xfrm>
                  <a:off x="3696" y="192"/>
                  <a:ext cx="1128" cy="1024"/>
                </a:xfrm>
                <a:custGeom>
                  <a:avLst/>
                  <a:gdLst/>
                  <a:ahLst/>
                  <a:cxnLst/>
                  <a:rect l="l" t="t" r="r" b="b"/>
                  <a:pathLst>
                    <a:path w="1128" h="1024" extrusionOk="0">
                      <a:moveTo>
                        <a:pt x="0" y="640"/>
                      </a:moveTo>
                      <a:cubicBezTo>
                        <a:pt x="4" y="564"/>
                        <a:pt x="8" y="488"/>
                        <a:pt x="48" y="400"/>
                      </a:cubicBezTo>
                      <a:cubicBezTo>
                        <a:pt x="88" y="312"/>
                        <a:pt x="144" y="176"/>
                        <a:pt x="240" y="112"/>
                      </a:cubicBezTo>
                      <a:cubicBezTo>
                        <a:pt x="336" y="48"/>
                        <a:pt x="488" y="0"/>
                        <a:pt x="624" y="16"/>
                      </a:cubicBezTo>
                      <a:cubicBezTo>
                        <a:pt x="760" y="32"/>
                        <a:pt x="984" y="88"/>
                        <a:pt x="1056" y="208"/>
                      </a:cubicBezTo>
                      <a:cubicBezTo>
                        <a:pt x="1128" y="328"/>
                        <a:pt x="1080" y="616"/>
                        <a:pt x="1056" y="736"/>
                      </a:cubicBezTo>
                      <a:cubicBezTo>
                        <a:pt x="1032" y="856"/>
                        <a:pt x="968" y="880"/>
                        <a:pt x="912" y="928"/>
                      </a:cubicBezTo>
                      <a:cubicBezTo>
                        <a:pt x="856" y="976"/>
                        <a:pt x="788" y="1000"/>
                        <a:pt x="720" y="1024"/>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47" name="Google Shape;3047;p237"/>
                <p:cNvSpPr/>
                <p:nvPr/>
              </p:nvSpPr>
              <p:spPr>
                <a:xfrm>
                  <a:off x="3888" y="1112"/>
                  <a:ext cx="1440" cy="1120"/>
                </a:xfrm>
                <a:custGeom>
                  <a:avLst/>
                  <a:gdLst/>
                  <a:ahLst/>
                  <a:cxnLst/>
                  <a:rect l="l" t="t" r="r" b="b"/>
                  <a:pathLst>
                    <a:path w="1440" h="1120" extrusionOk="0">
                      <a:moveTo>
                        <a:pt x="576" y="88"/>
                      </a:moveTo>
                      <a:cubicBezTo>
                        <a:pt x="724" y="44"/>
                        <a:pt x="872" y="0"/>
                        <a:pt x="1008" y="40"/>
                      </a:cubicBezTo>
                      <a:cubicBezTo>
                        <a:pt x="1144" y="80"/>
                        <a:pt x="1344" y="184"/>
                        <a:pt x="1392" y="328"/>
                      </a:cubicBezTo>
                      <a:cubicBezTo>
                        <a:pt x="1440" y="472"/>
                        <a:pt x="1376" y="776"/>
                        <a:pt x="1296" y="904"/>
                      </a:cubicBezTo>
                      <a:cubicBezTo>
                        <a:pt x="1216" y="1032"/>
                        <a:pt x="1080" y="1072"/>
                        <a:pt x="912" y="1096"/>
                      </a:cubicBezTo>
                      <a:cubicBezTo>
                        <a:pt x="744" y="1120"/>
                        <a:pt x="440" y="1096"/>
                        <a:pt x="288" y="1048"/>
                      </a:cubicBezTo>
                      <a:cubicBezTo>
                        <a:pt x="136" y="1000"/>
                        <a:pt x="68" y="904"/>
                        <a:pt x="0" y="808"/>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3048" name="Google Shape;3048;p237"/>
              <p:cNvGrpSpPr/>
              <p:nvPr/>
            </p:nvGrpSpPr>
            <p:grpSpPr>
              <a:xfrm rot="-3420000">
                <a:off x="3612" y="2602"/>
                <a:ext cx="528" cy="508"/>
                <a:chOff x="2728" y="96"/>
                <a:chExt cx="2600" cy="2136"/>
              </a:xfrm>
            </p:grpSpPr>
            <p:sp>
              <p:nvSpPr>
                <p:cNvPr id="3049" name="Google Shape;3049;p237"/>
                <p:cNvSpPr/>
                <p:nvPr/>
              </p:nvSpPr>
              <p:spPr>
                <a:xfrm>
                  <a:off x="2728" y="96"/>
                  <a:ext cx="1112" cy="1360"/>
                </a:xfrm>
                <a:custGeom>
                  <a:avLst/>
                  <a:gdLst/>
                  <a:ahLst/>
                  <a:cxnLst/>
                  <a:rect l="l" t="t" r="r" b="b"/>
                  <a:pathLst>
                    <a:path w="1112" h="1360" extrusionOk="0">
                      <a:moveTo>
                        <a:pt x="296" y="1360"/>
                      </a:moveTo>
                      <a:cubicBezTo>
                        <a:pt x="224" y="1276"/>
                        <a:pt x="152" y="1192"/>
                        <a:pt x="104" y="1072"/>
                      </a:cubicBezTo>
                      <a:cubicBezTo>
                        <a:pt x="56" y="952"/>
                        <a:pt x="0" y="784"/>
                        <a:pt x="8" y="640"/>
                      </a:cubicBezTo>
                      <a:cubicBezTo>
                        <a:pt x="16" y="496"/>
                        <a:pt x="64" y="312"/>
                        <a:pt x="152" y="208"/>
                      </a:cubicBezTo>
                      <a:cubicBezTo>
                        <a:pt x="240" y="104"/>
                        <a:pt x="408" y="32"/>
                        <a:pt x="536" y="16"/>
                      </a:cubicBezTo>
                      <a:cubicBezTo>
                        <a:pt x="664" y="0"/>
                        <a:pt x="824" y="56"/>
                        <a:pt x="920" y="112"/>
                      </a:cubicBezTo>
                      <a:cubicBezTo>
                        <a:pt x="1016" y="168"/>
                        <a:pt x="1064" y="260"/>
                        <a:pt x="1112" y="352"/>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50" name="Google Shape;3050;p237"/>
                <p:cNvSpPr/>
                <p:nvPr/>
              </p:nvSpPr>
              <p:spPr>
                <a:xfrm>
                  <a:off x="3696" y="192"/>
                  <a:ext cx="1128" cy="1024"/>
                </a:xfrm>
                <a:custGeom>
                  <a:avLst/>
                  <a:gdLst/>
                  <a:ahLst/>
                  <a:cxnLst/>
                  <a:rect l="l" t="t" r="r" b="b"/>
                  <a:pathLst>
                    <a:path w="1128" h="1024" extrusionOk="0">
                      <a:moveTo>
                        <a:pt x="0" y="640"/>
                      </a:moveTo>
                      <a:cubicBezTo>
                        <a:pt x="4" y="564"/>
                        <a:pt x="8" y="488"/>
                        <a:pt x="48" y="400"/>
                      </a:cubicBezTo>
                      <a:cubicBezTo>
                        <a:pt x="88" y="312"/>
                        <a:pt x="144" y="176"/>
                        <a:pt x="240" y="112"/>
                      </a:cubicBezTo>
                      <a:cubicBezTo>
                        <a:pt x="336" y="48"/>
                        <a:pt x="488" y="0"/>
                        <a:pt x="624" y="16"/>
                      </a:cubicBezTo>
                      <a:cubicBezTo>
                        <a:pt x="760" y="32"/>
                        <a:pt x="984" y="88"/>
                        <a:pt x="1056" y="208"/>
                      </a:cubicBezTo>
                      <a:cubicBezTo>
                        <a:pt x="1128" y="328"/>
                        <a:pt x="1080" y="616"/>
                        <a:pt x="1056" y="736"/>
                      </a:cubicBezTo>
                      <a:cubicBezTo>
                        <a:pt x="1032" y="856"/>
                        <a:pt x="968" y="880"/>
                        <a:pt x="912" y="928"/>
                      </a:cubicBezTo>
                      <a:cubicBezTo>
                        <a:pt x="856" y="976"/>
                        <a:pt x="788" y="1000"/>
                        <a:pt x="720" y="1024"/>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51" name="Google Shape;3051;p237"/>
                <p:cNvSpPr/>
                <p:nvPr/>
              </p:nvSpPr>
              <p:spPr>
                <a:xfrm>
                  <a:off x="3888" y="1112"/>
                  <a:ext cx="1440" cy="1120"/>
                </a:xfrm>
                <a:custGeom>
                  <a:avLst/>
                  <a:gdLst/>
                  <a:ahLst/>
                  <a:cxnLst/>
                  <a:rect l="l" t="t" r="r" b="b"/>
                  <a:pathLst>
                    <a:path w="1440" h="1120" extrusionOk="0">
                      <a:moveTo>
                        <a:pt x="576" y="88"/>
                      </a:moveTo>
                      <a:cubicBezTo>
                        <a:pt x="724" y="44"/>
                        <a:pt x="872" y="0"/>
                        <a:pt x="1008" y="40"/>
                      </a:cubicBezTo>
                      <a:cubicBezTo>
                        <a:pt x="1144" y="80"/>
                        <a:pt x="1344" y="184"/>
                        <a:pt x="1392" y="328"/>
                      </a:cubicBezTo>
                      <a:cubicBezTo>
                        <a:pt x="1440" y="472"/>
                        <a:pt x="1376" y="776"/>
                        <a:pt x="1296" y="904"/>
                      </a:cubicBezTo>
                      <a:cubicBezTo>
                        <a:pt x="1216" y="1032"/>
                        <a:pt x="1080" y="1072"/>
                        <a:pt x="912" y="1096"/>
                      </a:cubicBezTo>
                      <a:cubicBezTo>
                        <a:pt x="744" y="1120"/>
                        <a:pt x="440" y="1096"/>
                        <a:pt x="288" y="1048"/>
                      </a:cubicBezTo>
                      <a:cubicBezTo>
                        <a:pt x="136" y="1000"/>
                        <a:pt x="68" y="904"/>
                        <a:pt x="0" y="808"/>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3052" name="Google Shape;3052;p237"/>
              <p:cNvGrpSpPr/>
              <p:nvPr/>
            </p:nvGrpSpPr>
            <p:grpSpPr>
              <a:xfrm rot="10020000">
                <a:off x="3693" y="6308"/>
                <a:ext cx="444" cy="604"/>
                <a:chOff x="2728" y="96"/>
                <a:chExt cx="2600" cy="2136"/>
              </a:xfrm>
            </p:grpSpPr>
            <p:sp>
              <p:nvSpPr>
                <p:cNvPr id="3053" name="Google Shape;3053;p237"/>
                <p:cNvSpPr/>
                <p:nvPr/>
              </p:nvSpPr>
              <p:spPr>
                <a:xfrm>
                  <a:off x="2728" y="96"/>
                  <a:ext cx="1112" cy="1360"/>
                </a:xfrm>
                <a:custGeom>
                  <a:avLst/>
                  <a:gdLst/>
                  <a:ahLst/>
                  <a:cxnLst/>
                  <a:rect l="l" t="t" r="r" b="b"/>
                  <a:pathLst>
                    <a:path w="1112" h="1360" extrusionOk="0">
                      <a:moveTo>
                        <a:pt x="296" y="1360"/>
                      </a:moveTo>
                      <a:cubicBezTo>
                        <a:pt x="224" y="1276"/>
                        <a:pt x="152" y="1192"/>
                        <a:pt x="104" y="1072"/>
                      </a:cubicBezTo>
                      <a:cubicBezTo>
                        <a:pt x="56" y="952"/>
                        <a:pt x="0" y="784"/>
                        <a:pt x="8" y="640"/>
                      </a:cubicBezTo>
                      <a:cubicBezTo>
                        <a:pt x="16" y="496"/>
                        <a:pt x="64" y="312"/>
                        <a:pt x="152" y="208"/>
                      </a:cubicBezTo>
                      <a:cubicBezTo>
                        <a:pt x="240" y="104"/>
                        <a:pt x="408" y="32"/>
                        <a:pt x="536" y="16"/>
                      </a:cubicBezTo>
                      <a:cubicBezTo>
                        <a:pt x="664" y="0"/>
                        <a:pt x="824" y="56"/>
                        <a:pt x="920" y="112"/>
                      </a:cubicBezTo>
                      <a:cubicBezTo>
                        <a:pt x="1016" y="168"/>
                        <a:pt x="1064" y="260"/>
                        <a:pt x="1112" y="352"/>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54" name="Google Shape;3054;p237"/>
                <p:cNvSpPr/>
                <p:nvPr/>
              </p:nvSpPr>
              <p:spPr>
                <a:xfrm>
                  <a:off x="3696" y="192"/>
                  <a:ext cx="1128" cy="1024"/>
                </a:xfrm>
                <a:custGeom>
                  <a:avLst/>
                  <a:gdLst/>
                  <a:ahLst/>
                  <a:cxnLst/>
                  <a:rect l="l" t="t" r="r" b="b"/>
                  <a:pathLst>
                    <a:path w="1128" h="1024" extrusionOk="0">
                      <a:moveTo>
                        <a:pt x="0" y="640"/>
                      </a:moveTo>
                      <a:cubicBezTo>
                        <a:pt x="4" y="564"/>
                        <a:pt x="8" y="488"/>
                        <a:pt x="48" y="400"/>
                      </a:cubicBezTo>
                      <a:cubicBezTo>
                        <a:pt x="88" y="312"/>
                        <a:pt x="144" y="176"/>
                        <a:pt x="240" y="112"/>
                      </a:cubicBezTo>
                      <a:cubicBezTo>
                        <a:pt x="336" y="48"/>
                        <a:pt x="488" y="0"/>
                        <a:pt x="624" y="16"/>
                      </a:cubicBezTo>
                      <a:cubicBezTo>
                        <a:pt x="760" y="32"/>
                        <a:pt x="984" y="88"/>
                        <a:pt x="1056" y="208"/>
                      </a:cubicBezTo>
                      <a:cubicBezTo>
                        <a:pt x="1128" y="328"/>
                        <a:pt x="1080" y="616"/>
                        <a:pt x="1056" y="736"/>
                      </a:cubicBezTo>
                      <a:cubicBezTo>
                        <a:pt x="1032" y="856"/>
                        <a:pt x="968" y="880"/>
                        <a:pt x="912" y="928"/>
                      </a:cubicBezTo>
                      <a:cubicBezTo>
                        <a:pt x="856" y="976"/>
                        <a:pt x="788" y="1000"/>
                        <a:pt x="720" y="1024"/>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55" name="Google Shape;3055;p237"/>
                <p:cNvSpPr/>
                <p:nvPr/>
              </p:nvSpPr>
              <p:spPr>
                <a:xfrm>
                  <a:off x="3888" y="1112"/>
                  <a:ext cx="1440" cy="1120"/>
                </a:xfrm>
                <a:custGeom>
                  <a:avLst/>
                  <a:gdLst/>
                  <a:ahLst/>
                  <a:cxnLst/>
                  <a:rect l="l" t="t" r="r" b="b"/>
                  <a:pathLst>
                    <a:path w="1440" h="1120" extrusionOk="0">
                      <a:moveTo>
                        <a:pt x="576" y="88"/>
                      </a:moveTo>
                      <a:cubicBezTo>
                        <a:pt x="724" y="44"/>
                        <a:pt x="872" y="0"/>
                        <a:pt x="1008" y="40"/>
                      </a:cubicBezTo>
                      <a:cubicBezTo>
                        <a:pt x="1144" y="80"/>
                        <a:pt x="1344" y="184"/>
                        <a:pt x="1392" y="328"/>
                      </a:cubicBezTo>
                      <a:cubicBezTo>
                        <a:pt x="1440" y="472"/>
                        <a:pt x="1376" y="776"/>
                        <a:pt x="1296" y="904"/>
                      </a:cubicBezTo>
                      <a:cubicBezTo>
                        <a:pt x="1216" y="1032"/>
                        <a:pt x="1080" y="1072"/>
                        <a:pt x="912" y="1096"/>
                      </a:cubicBezTo>
                      <a:cubicBezTo>
                        <a:pt x="744" y="1120"/>
                        <a:pt x="440" y="1096"/>
                        <a:pt x="288" y="1048"/>
                      </a:cubicBezTo>
                      <a:cubicBezTo>
                        <a:pt x="136" y="1000"/>
                        <a:pt x="68" y="904"/>
                        <a:pt x="0" y="808"/>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cxnSp>
            <p:nvCxnSpPr>
              <p:cNvPr id="3056" name="Google Shape;3056;p237"/>
              <p:cNvCxnSpPr/>
              <p:nvPr/>
            </p:nvCxnSpPr>
            <p:spPr>
              <a:xfrm rot="10800000" flipH="1">
                <a:off x="3714" y="3474"/>
                <a:ext cx="256" cy="283"/>
              </a:xfrm>
              <a:prstGeom prst="straightConnector1">
                <a:avLst/>
              </a:prstGeom>
              <a:noFill/>
              <a:ln w="28575" cap="flat" cmpd="sng">
                <a:solidFill>
                  <a:srgbClr val="000000"/>
                </a:solidFill>
                <a:prstDash val="solid"/>
                <a:miter lim="800000"/>
                <a:headEnd type="none" w="med" len="med"/>
                <a:tailEnd type="none" w="med" len="med"/>
              </a:ln>
            </p:spPr>
          </p:cxnSp>
          <p:sp>
            <p:nvSpPr>
              <p:cNvPr id="3057" name="Google Shape;3057;p237"/>
              <p:cNvSpPr/>
              <p:nvPr/>
            </p:nvSpPr>
            <p:spPr>
              <a:xfrm>
                <a:off x="3106" y="3163"/>
                <a:ext cx="626" cy="1031"/>
              </a:xfrm>
              <a:custGeom>
                <a:avLst/>
                <a:gdLst/>
                <a:ahLst/>
                <a:cxnLst/>
                <a:rect l="l" t="t" r="r" b="b"/>
                <a:pathLst>
                  <a:path w="528" h="680" extrusionOk="0">
                    <a:moveTo>
                      <a:pt x="224" y="680"/>
                    </a:moveTo>
                    <a:cubicBezTo>
                      <a:pt x="144" y="656"/>
                      <a:pt x="64" y="632"/>
                      <a:pt x="32" y="584"/>
                    </a:cubicBezTo>
                    <a:cubicBezTo>
                      <a:pt x="0" y="536"/>
                      <a:pt x="8" y="448"/>
                      <a:pt x="32" y="392"/>
                    </a:cubicBezTo>
                    <a:cubicBezTo>
                      <a:pt x="56" y="336"/>
                      <a:pt x="144" y="312"/>
                      <a:pt x="176" y="248"/>
                    </a:cubicBezTo>
                    <a:cubicBezTo>
                      <a:pt x="208" y="184"/>
                      <a:pt x="184" y="16"/>
                      <a:pt x="224" y="8"/>
                    </a:cubicBezTo>
                    <a:cubicBezTo>
                      <a:pt x="264" y="0"/>
                      <a:pt x="368" y="160"/>
                      <a:pt x="416" y="200"/>
                    </a:cubicBezTo>
                    <a:cubicBezTo>
                      <a:pt x="464" y="240"/>
                      <a:pt x="496" y="224"/>
                      <a:pt x="512" y="248"/>
                    </a:cubicBezTo>
                    <a:cubicBezTo>
                      <a:pt x="528" y="272"/>
                      <a:pt x="512" y="320"/>
                      <a:pt x="512" y="344"/>
                    </a:cubicBezTo>
                  </a:path>
                </a:pathLst>
              </a:custGeom>
              <a:noFill/>
              <a:ln w="28575" cap="rnd"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58" name="Google Shape;3058;p237"/>
              <p:cNvSpPr/>
              <p:nvPr/>
            </p:nvSpPr>
            <p:spPr>
              <a:xfrm>
                <a:off x="4340" y="3235"/>
                <a:ext cx="844" cy="947"/>
              </a:xfrm>
              <a:custGeom>
                <a:avLst/>
                <a:gdLst/>
                <a:ahLst/>
                <a:cxnLst/>
                <a:rect l="l" t="t" r="r" b="b"/>
                <a:pathLst>
                  <a:path w="712" h="624" extrusionOk="0">
                    <a:moveTo>
                      <a:pt x="0" y="152"/>
                    </a:moveTo>
                    <a:cubicBezTo>
                      <a:pt x="16" y="140"/>
                      <a:pt x="32" y="128"/>
                      <a:pt x="96" y="104"/>
                    </a:cubicBezTo>
                    <a:cubicBezTo>
                      <a:pt x="160" y="80"/>
                      <a:pt x="288" y="0"/>
                      <a:pt x="384" y="8"/>
                    </a:cubicBezTo>
                    <a:cubicBezTo>
                      <a:pt x="480" y="16"/>
                      <a:pt x="632" y="96"/>
                      <a:pt x="672" y="152"/>
                    </a:cubicBezTo>
                    <a:cubicBezTo>
                      <a:pt x="712" y="208"/>
                      <a:pt x="664" y="304"/>
                      <a:pt x="624" y="344"/>
                    </a:cubicBezTo>
                    <a:cubicBezTo>
                      <a:pt x="584" y="384"/>
                      <a:pt x="456" y="352"/>
                      <a:pt x="432" y="392"/>
                    </a:cubicBezTo>
                    <a:cubicBezTo>
                      <a:pt x="408" y="432"/>
                      <a:pt x="520" y="552"/>
                      <a:pt x="480" y="584"/>
                    </a:cubicBezTo>
                    <a:cubicBezTo>
                      <a:pt x="440" y="616"/>
                      <a:pt x="272" y="624"/>
                      <a:pt x="192" y="584"/>
                    </a:cubicBezTo>
                    <a:cubicBezTo>
                      <a:pt x="112" y="544"/>
                      <a:pt x="56" y="444"/>
                      <a:pt x="0" y="344"/>
                    </a:cubicBezTo>
                  </a:path>
                </a:pathLst>
              </a:custGeom>
              <a:noFill/>
              <a:ln w="28575" cap="rnd"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cxnSp>
            <p:nvCxnSpPr>
              <p:cNvPr id="3059" name="Google Shape;3059;p237"/>
              <p:cNvCxnSpPr/>
              <p:nvPr/>
            </p:nvCxnSpPr>
            <p:spPr>
              <a:xfrm>
                <a:off x="3827" y="5797"/>
                <a:ext cx="200" cy="211"/>
              </a:xfrm>
              <a:prstGeom prst="straightConnector1">
                <a:avLst/>
              </a:prstGeom>
              <a:noFill/>
              <a:ln w="28575" cap="flat" cmpd="sng">
                <a:solidFill>
                  <a:srgbClr val="000000"/>
                </a:solidFill>
                <a:prstDash val="solid"/>
                <a:miter lim="800000"/>
                <a:headEnd type="none" w="med" len="med"/>
                <a:tailEnd type="none" w="med" len="med"/>
              </a:ln>
            </p:spPr>
          </p:cxnSp>
          <p:sp>
            <p:nvSpPr>
              <p:cNvPr id="3060" name="Google Shape;3060;p237"/>
              <p:cNvSpPr/>
              <p:nvPr/>
            </p:nvSpPr>
            <p:spPr>
              <a:xfrm>
                <a:off x="2974" y="5360"/>
                <a:ext cx="853" cy="947"/>
              </a:xfrm>
              <a:custGeom>
                <a:avLst/>
                <a:gdLst/>
                <a:ahLst/>
                <a:cxnLst/>
                <a:rect l="l" t="t" r="r" b="b"/>
                <a:pathLst>
                  <a:path w="720" h="624" extrusionOk="0">
                    <a:moveTo>
                      <a:pt x="432" y="0"/>
                    </a:moveTo>
                    <a:cubicBezTo>
                      <a:pt x="348" y="12"/>
                      <a:pt x="264" y="24"/>
                      <a:pt x="192" y="48"/>
                    </a:cubicBezTo>
                    <a:cubicBezTo>
                      <a:pt x="120" y="72"/>
                      <a:pt x="0" y="96"/>
                      <a:pt x="0" y="144"/>
                    </a:cubicBezTo>
                    <a:cubicBezTo>
                      <a:pt x="0" y="192"/>
                      <a:pt x="136" y="304"/>
                      <a:pt x="192" y="336"/>
                    </a:cubicBezTo>
                    <a:cubicBezTo>
                      <a:pt x="248" y="368"/>
                      <a:pt x="304" y="296"/>
                      <a:pt x="336" y="336"/>
                    </a:cubicBezTo>
                    <a:cubicBezTo>
                      <a:pt x="368" y="376"/>
                      <a:pt x="336" y="536"/>
                      <a:pt x="384" y="576"/>
                    </a:cubicBezTo>
                    <a:cubicBezTo>
                      <a:pt x="432" y="616"/>
                      <a:pt x="568" y="624"/>
                      <a:pt x="624" y="576"/>
                    </a:cubicBezTo>
                    <a:cubicBezTo>
                      <a:pt x="680" y="528"/>
                      <a:pt x="700" y="408"/>
                      <a:pt x="720" y="288"/>
                    </a:cubicBezTo>
                  </a:path>
                </a:pathLst>
              </a:custGeom>
              <a:noFill/>
              <a:ln w="28575" cap="rnd"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61" name="Google Shape;3061;p237"/>
              <p:cNvSpPr/>
              <p:nvPr/>
            </p:nvSpPr>
            <p:spPr>
              <a:xfrm>
                <a:off x="4169" y="4947"/>
                <a:ext cx="968" cy="1578"/>
              </a:xfrm>
              <a:custGeom>
                <a:avLst/>
                <a:gdLst/>
                <a:ahLst/>
                <a:cxnLst/>
                <a:rect l="l" t="t" r="r" b="b"/>
                <a:pathLst>
                  <a:path w="816" h="1040" extrusionOk="0">
                    <a:moveTo>
                      <a:pt x="0" y="704"/>
                    </a:moveTo>
                    <a:cubicBezTo>
                      <a:pt x="0" y="772"/>
                      <a:pt x="0" y="840"/>
                      <a:pt x="48" y="896"/>
                    </a:cubicBezTo>
                    <a:cubicBezTo>
                      <a:pt x="96" y="952"/>
                      <a:pt x="216" y="1040"/>
                      <a:pt x="288" y="1040"/>
                    </a:cubicBezTo>
                    <a:cubicBezTo>
                      <a:pt x="360" y="1040"/>
                      <a:pt x="448" y="944"/>
                      <a:pt x="480" y="896"/>
                    </a:cubicBezTo>
                    <a:cubicBezTo>
                      <a:pt x="512" y="848"/>
                      <a:pt x="448" y="784"/>
                      <a:pt x="480" y="752"/>
                    </a:cubicBezTo>
                    <a:cubicBezTo>
                      <a:pt x="512" y="720"/>
                      <a:pt x="616" y="744"/>
                      <a:pt x="672" y="704"/>
                    </a:cubicBezTo>
                    <a:cubicBezTo>
                      <a:pt x="728" y="664"/>
                      <a:pt x="816" y="584"/>
                      <a:pt x="816" y="512"/>
                    </a:cubicBezTo>
                    <a:cubicBezTo>
                      <a:pt x="816" y="440"/>
                      <a:pt x="736" y="312"/>
                      <a:pt x="672" y="272"/>
                    </a:cubicBezTo>
                    <a:cubicBezTo>
                      <a:pt x="608" y="232"/>
                      <a:pt x="496" y="312"/>
                      <a:pt x="432" y="272"/>
                    </a:cubicBezTo>
                    <a:cubicBezTo>
                      <a:pt x="368" y="232"/>
                      <a:pt x="352" y="64"/>
                      <a:pt x="288" y="32"/>
                    </a:cubicBezTo>
                    <a:cubicBezTo>
                      <a:pt x="224" y="0"/>
                      <a:pt x="88" y="40"/>
                      <a:pt x="48" y="80"/>
                    </a:cubicBezTo>
                    <a:cubicBezTo>
                      <a:pt x="8" y="120"/>
                      <a:pt x="32" y="200"/>
                      <a:pt x="48" y="272"/>
                    </a:cubicBezTo>
                    <a:cubicBezTo>
                      <a:pt x="64" y="344"/>
                      <a:pt x="104" y="428"/>
                      <a:pt x="144" y="512"/>
                    </a:cubicBezTo>
                  </a:path>
                </a:pathLst>
              </a:custGeom>
              <a:noFill/>
              <a:ln w="28575" cap="rnd"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3062" name="Google Shape;3062;p237"/>
            <p:cNvGrpSpPr/>
            <p:nvPr/>
          </p:nvGrpSpPr>
          <p:grpSpPr>
            <a:xfrm>
              <a:off x="1680" y="1349"/>
              <a:ext cx="2592" cy="1635"/>
              <a:chOff x="979" y="1064"/>
              <a:chExt cx="2592" cy="1635"/>
            </a:xfrm>
          </p:grpSpPr>
          <p:grpSp>
            <p:nvGrpSpPr>
              <p:cNvPr id="3063" name="Google Shape;3063;p237"/>
              <p:cNvGrpSpPr/>
              <p:nvPr/>
            </p:nvGrpSpPr>
            <p:grpSpPr>
              <a:xfrm>
                <a:off x="1152" y="1064"/>
                <a:ext cx="1591" cy="1635"/>
                <a:chOff x="432" y="883"/>
                <a:chExt cx="3045" cy="2933"/>
              </a:xfrm>
            </p:grpSpPr>
            <p:grpSp>
              <p:nvGrpSpPr>
                <p:cNvPr id="3064" name="Google Shape;3064;p237"/>
                <p:cNvGrpSpPr/>
                <p:nvPr/>
              </p:nvGrpSpPr>
              <p:grpSpPr>
                <a:xfrm>
                  <a:off x="432" y="1536"/>
                  <a:ext cx="2400" cy="1536"/>
                  <a:chOff x="1056" y="672"/>
                  <a:chExt cx="2400" cy="1536"/>
                </a:xfrm>
              </p:grpSpPr>
              <p:cxnSp>
                <p:nvCxnSpPr>
                  <p:cNvPr id="3065" name="Google Shape;3065;p237"/>
                  <p:cNvCxnSpPr/>
                  <p:nvPr/>
                </p:nvCxnSpPr>
                <p:spPr>
                  <a:xfrm>
                    <a:off x="1056" y="1296"/>
                    <a:ext cx="1488" cy="0"/>
                  </a:xfrm>
                  <a:prstGeom prst="straightConnector1">
                    <a:avLst/>
                  </a:prstGeom>
                  <a:noFill/>
                  <a:ln w="28575" cap="flat" cmpd="sng">
                    <a:solidFill>
                      <a:srgbClr val="000000"/>
                    </a:solidFill>
                    <a:prstDash val="solid"/>
                    <a:miter lim="800000"/>
                    <a:headEnd type="none" w="med" len="med"/>
                    <a:tailEnd type="none" w="med" len="med"/>
                  </a:ln>
                </p:spPr>
              </p:cxnSp>
              <p:cxnSp>
                <p:nvCxnSpPr>
                  <p:cNvPr id="3066" name="Google Shape;3066;p237"/>
                  <p:cNvCxnSpPr/>
                  <p:nvPr/>
                </p:nvCxnSpPr>
                <p:spPr>
                  <a:xfrm>
                    <a:off x="1056" y="1584"/>
                    <a:ext cx="1488" cy="0"/>
                  </a:xfrm>
                  <a:prstGeom prst="straightConnector1">
                    <a:avLst/>
                  </a:prstGeom>
                  <a:noFill/>
                  <a:ln w="28575" cap="flat" cmpd="sng">
                    <a:solidFill>
                      <a:srgbClr val="000000"/>
                    </a:solidFill>
                    <a:prstDash val="solid"/>
                    <a:miter lim="800000"/>
                    <a:headEnd type="none" w="med" len="med"/>
                    <a:tailEnd type="none" w="med" len="med"/>
                  </a:ln>
                </p:spPr>
              </p:cxnSp>
              <p:cxnSp>
                <p:nvCxnSpPr>
                  <p:cNvPr id="3067" name="Google Shape;3067;p237"/>
                  <p:cNvCxnSpPr/>
                  <p:nvPr/>
                </p:nvCxnSpPr>
                <p:spPr>
                  <a:xfrm rot="10800000" flipH="1">
                    <a:off x="2544" y="672"/>
                    <a:ext cx="672" cy="624"/>
                  </a:xfrm>
                  <a:prstGeom prst="straightConnector1">
                    <a:avLst/>
                  </a:prstGeom>
                  <a:noFill/>
                  <a:ln w="28575" cap="flat" cmpd="sng">
                    <a:solidFill>
                      <a:srgbClr val="000000"/>
                    </a:solidFill>
                    <a:prstDash val="solid"/>
                    <a:miter lim="800000"/>
                    <a:headEnd type="none" w="med" len="med"/>
                    <a:tailEnd type="none" w="med" len="med"/>
                  </a:ln>
                </p:spPr>
              </p:cxnSp>
              <p:cxnSp>
                <p:nvCxnSpPr>
                  <p:cNvPr id="3068" name="Google Shape;3068;p237"/>
                  <p:cNvCxnSpPr/>
                  <p:nvPr/>
                </p:nvCxnSpPr>
                <p:spPr>
                  <a:xfrm rot="10800000" flipH="1">
                    <a:off x="2784" y="816"/>
                    <a:ext cx="672" cy="624"/>
                  </a:xfrm>
                  <a:prstGeom prst="straightConnector1">
                    <a:avLst/>
                  </a:prstGeom>
                  <a:noFill/>
                  <a:ln w="28575" cap="flat" cmpd="sng">
                    <a:solidFill>
                      <a:srgbClr val="000000"/>
                    </a:solidFill>
                    <a:prstDash val="solid"/>
                    <a:miter lim="800000"/>
                    <a:headEnd type="none" w="med" len="med"/>
                    <a:tailEnd type="none" w="med" len="med"/>
                  </a:ln>
                </p:spPr>
              </p:cxnSp>
              <p:cxnSp>
                <p:nvCxnSpPr>
                  <p:cNvPr id="3069" name="Google Shape;3069;p237"/>
                  <p:cNvCxnSpPr/>
                  <p:nvPr/>
                </p:nvCxnSpPr>
                <p:spPr>
                  <a:xfrm>
                    <a:off x="2544" y="1584"/>
                    <a:ext cx="672" cy="624"/>
                  </a:xfrm>
                  <a:prstGeom prst="straightConnector1">
                    <a:avLst/>
                  </a:prstGeom>
                  <a:noFill/>
                  <a:ln w="28575" cap="flat" cmpd="sng">
                    <a:solidFill>
                      <a:srgbClr val="000000"/>
                    </a:solidFill>
                    <a:prstDash val="solid"/>
                    <a:miter lim="800000"/>
                    <a:headEnd type="none" w="med" len="med"/>
                    <a:tailEnd type="none" w="med" len="med"/>
                  </a:ln>
                </p:spPr>
              </p:cxnSp>
              <p:cxnSp>
                <p:nvCxnSpPr>
                  <p:cNvPr id="3070" name="Google Shape;3070;p237"/>
                  <p:cNvCxnSpPr/>
                  <p:nvPr/>
                </p:nvCxnSpPr>
                <p:spPr>
                  <a:xfrm>
                    <a:off x="2784" y="1440"/>
                    <a:ext cx="672" cy="624"/>
                  </a:xfrm>
                  <a:prstGeom prst="straightConnector1">
                    <a:avLst/>
                  </a:prstGeom>
                  <a:noFill/>
                  <a:ln w="28575" cap="flat" cmpd="sng">
                    <a:solidFill>
                      <a:srgbClr val="000000"/>
                    </a:solidFill>
                    <a:prstDash val="solid"/>
                    <a:miter lim="800000"/>
                    <a:headEnd type="none" w="med" len="med"/>
                    <a:tailEnd type="none" w="med" len="med"/>
                  </a:ln>
                </p:spPr>
              </p:cxnSp>
            </p:grpSp>
            <p:grpSp>
              <p:nvGrpSpPr>
                <p:cNvPr id="3071" name="Google Shape;3071;p237"/>
                <p:cNvGrpSpPr/>
                <p:nvPr/>
              </p:nvGrpSpPr>
              <p:grpSpPr>
                <a:xfrm>
                  <a:off x="2496" y="1200"/>
                  <a:ext cx="672" cy="480"/>
                  <a:chOff x="2496" y="1200"/>
                  <a:chExt cx="672" cy="480"/>
                </a:xfrm>
              </p:grpSpPr>
              <p:cxnSp>
                <p:nvCxnSpPr>
                  <p:cNvPr id="3072" name="Google Shape;3072;p237"/>
                  <p:cNvCxnSpPr/>
                  <p:nvPr/>
                </p:nvCxnSpPr>
                <p:spPr>
                  <a:xfrm rot="10800000">
                    <a:off x="2496" y="1248"/>
                    <a:ext cx="96" cy="288"/>
                  </a:xfrm>
                  <a:prstGeom prst="straightConnector1">
                    <a:avLst/>
                  </a:prstGeom>
                  <a:noFill/>
                  <a:ln w="28575" cap="flat" cmpd="sng">
                    <a:solidFill>
                      <a:srgbClr val="000000"/>
                    </a:solidFill>
                    <a:prstDash val="solid"/>
                    <a:miter lim="800000"/>
                    <a:headEnd type="none" w="med" len="med"/>
                    <a:tailEnd type="none" w="med" len="med"/>
                  </a:ln>
                </p:spPr>
              </p:cxnSp>
              <p:cxnSp>
                <p:nvCxnSpPr>
                  <p:cNvPr id="3073" name="Google Shape;3073;p237"/>
                  <p:cNvCxnSpPr/>
                  <p:nvPr/>
                </p:nvCxnSpPr>
                <p:spPr>
                  <a:xfrm rot="10800000">
                    <a:off x="2592" y="1248"/>
                    <a:ext cx="144" cy="240"/>
                  </a:xfrm>
                  <a:prstGeom prst="straightConnector1">
                    <a:avLst/>
                  </a:prstGeom>
                  <a:noFill/>
                  <a:ln w="28575" cap="flat" cmpd="sng">
                    <a:solidFill>
                      <a:srgbClr val="000000"/>
                    </a:solidFill>
                    <a:prstDash val="solid"/>
                    <a:miter lim="800000"/>
                    <a:headEnd type="none" w="med" len="med"/>
                    <a:tailEnd type="none" w="med" len="med"/>
                  </a:ln>
                </p:spPr>
              </p:cxnSp>
              <p:cxnSp>
                <p:nvCxnSpPr>
                  <p:cNvPr id="3074" name="Google Shape;3074;p237"/>
                  <p:cNvCxnSpPr/>
                  <p:nvPr/>
                </p:nvCxnSpPr>
                <p:spPr>
                  <a:xfrm rot="10800000" flipH="1">
                    <a:off x="2736" y="1200"/>
                    <a:ext cx="144" cy="288"/>
                  </a:xfrm>
                  <a:prstGeom prst="straightConnector1">
                    <a:avLst/>
                  </a:prstGeom>
                  <a:noFill/>
                  <a:ln w="28575" cap="flat" cmpd="sng">
                    <a:solidFill>
                      <a:srgbClr val="000000"/>
                    </a:solidFill>
                    <a:prstDash val="solid"/>
                    <a:miter lim="800000"/>
                    <a:headEnd type="none" w="med" len="med"/>
                    <a:tailEnd type="none" w="med" len="med"/>
                  </a:ln>
                </p:spPr>
              </p:cxnSp>
              <p:cxnSp>
                <p:nvCxnSpPr>
                  <p:cNvPr id="3075" name="Google Shape;3075;p237"/>
                  <p:cNvCxnSpPr/>
                  <p:nvPr/>
                </p:nvCxnSpPr>
                <p:spPr>
                  <a:xfrm rot="10800000" flipH="1">
                    <a:off x="2832" y="1296"/>
                    <a:ext cx="144" cy="240"/>
                  </a:xfrm>
                  <a:prstGeom prst="straightConnector1">
                    <a:avLst/>
                  </a:prstGeom>
                  <a:noFill/>
                  <a:ln w="28575" cap="flat" cmpd="sng">
                    <a:solidFill>
                      <a:srgbClr val="000000"/>
                    </a:solidFill>
                    <a:prstDash val="solid"/>
                    <a:miter lim="800000"/>
                    <a:headEnd type="none" w="med" len="med"/>
                    <a:tailEnd type="none" w="med" len="med"/>
                  </a:ln>
                </p:spPr>
              </p:cxnSp>
              <p:cxnSp>
                <p:nvCxnSpPr>
                  <p:cNvPr id="3076" name="Google Shape;3076;p237"/>
                  <p:cNvCxnSpPr/>
                  <p:nvPr/>
                </p:nvCxnSpPr>
                <p:spPr>
                  <a:xfrm>
                    <a:off x="2832" y="1536"/>
                    <a:ext cx="288" cy="0"/>
                  </a:xfrm>
                  <a:prstGeom prst="straightConnector1">
                    <a:avLst/>
                  </a:prstGeom>
                  <a:noFill/>
                  <a:ln w="28575" cap="flat" cmpd="sng">
                    <a:solidFill>
                      <a:srgbClr val="000000"/>
                    </a:solidFill>
                    <a:prstDash val="solid"/>
                    <a:miter lim="800000"/>
                    <a:headEnd type="none" w="med" len="med"/>
                    <a:tailEnd type="none" w="med" len="med"/>
                  </a:ln>
                </p:spPr>
              </p:cxnSp>
              <p:cxnSp>
                <p:nvCxnSpPr>
                  <p:cNvPr id="3077" name="Google Shape;3077;p237"/>
                  <p:cNvCxnSpPr/>
                  <p:nvPr/>
                </p:nvCxnSpPr>
                <p:spPr>
                  <a:xfrm>
                    <a:off x="2832" y="1680"/>
                    <a:ext cx="336" cy="0"/>
                  </a:xfrm>
                  <a:prstGeom prst="straightConnector1">
                    <a:avLst/>
                  </a:prstGeom>
                  <a:noFill/>
                  <a:ln w="28575" cap="flat" cmpd="sng">
                    <a:solidFill>
                      <a:srgbClr val="000000"/>
                    </a:solidFill>
                    <a:prstDash val="solid"/>
                    <a:miter lim="800000"/>
                    <a:headEnd type="none" w="med" len="med"/>
                    <a:tailEnd type="none" w="med" len="med"/>
                  </a:ln>
                </p:spPr>
              </p:cxnSp>
            </p:grpSp>
            <p:grpSp>
              <p:nvGrpSpPr>
                <p:cNvPr id="3078" name="Google Shape;3078;p237"/>
                <p:cNvGrpSpPr/>
                <p:nvPr/>
              </p:nvGrpSpPr>
              <p:grpSpPr>
                <a:xfrm rot="6480000">
                  <a:off x="2496" y="2928"/>
                  <a:ext cx="672" cy="480"/>
                  <a:chOff x="2496" y="1200"/>
                  <a:chExt cx="672" cy="480"/>
                </a:xfrm>
              </p:grpSpPr>
              <p:cxnSp>
                <p:nvCxnSpPr>
                  <p:cNvPr id="3079" name="Google Shape;3079;p237"/>
                  <p:cNvCxnSpPr/>
                  <p:nvPr/>
                </p:nvCxnSpPr>
                <p:spPr>
                  <a:xfrm rot="10800000">
                    <a:off x="2496" y="1248"/>
                    <a:ext cx="96" cy="288"/>
                  </a:xfrm>
                  <a:prstGeom prst="straightConnector1">
                    <a:avLst/>
                  </a:prstGeom>
                  <a:noFill/>
                  <a:ln w="28575" cap="flat" cmpd="sng">
                    <a:solidFill>
                      <a:srgbClr val="000000"/>
                    </a:solidFill>
                    <a:prstDash val="solid"/>
                    <a:miter lim="800000"/>
                    <a:headEnd type="none" w="med" len="med"/>
                    <a:tailEnd type="none" w="med" len="med"/>
                  </a:ln>
                </p:spPr>
              </p:cxnSp>
              <p:cxnSp>
                <p:nvCxnSpPr>
                  <p:cNvPr id="3080" name="Google Shape;3080;p237"/>
                  <p:cNvCxnSpPr/>
                  <p:nvPr/>
                </p:nvCxnSpPr>
                <p:spPr>
                  <a:xfrm rot="10800000">
                    <a:off x="2592" y="1248"/>
                    <a:ext cx="144" cy="240"/>
                  </a:xfrm>
                  <a:prstGeom prst="straightConnector1">
                    <a:avLst/>
                  </a:prstGeom>
                  <a:noFill/>
                  <a:ln w="28575" cap="flat" cmpd="sng">
                    <a:solidFill>
                      <a:srgbClr val="000000"/>
                    </a:solidFill>
                    <a:prstDash val="solid"/>
                    <a:miter lim="800000"/>
                    <a:headEnd type="none" w="med" len="med"/>
                    <a:tailEnd type="none" w="med" len="med"/>
                  </a:ln>
                </p:spPr>
              </p:cxnSp>
              <p:cxnSp>
                <p:nvCxnSpPr>
                  <p:cNvPr id="3081" name="Google Shape;3081;p237"/>
                  <p:cNvCxnSpPr/>
                  <p:nvPr/>
                </p:nvCxnSpPr>
                <p:spPr>
                  <a:xfrm rot="10800000" flipH="1">
                    <a:off x="2736" y="1200"/>
                    <a:ext cx="144" cy="288"/>
                  </a:xfrm>
                  <a:prstGeom prst="straightConnector1">
                    <a:avLst/>
                  </a:prstGeom>
                  <a:noFill/>
                  <a:ln w="28575" cap="flat" cmpd="sng">
                    <a:solidFill>
                      <a:srgbClr val="000000"/>
                    </a:solidFill>
                    <a:prstDash val="solid"/>
                    <a:miter lim="800000"/>
                    <a:headEnd type="none" w="med" len="med"/>
                    <a:tailEnd type="none" w="med" len="med"/>
                  </a:ln>
                </p:spPr>
              </p:cxnSp>
              <p:cxnSp>
                <p:nvCxnSpPr>
                  <p:cNvPr id="3082" name="Google Shape;3082;p237"/>
                  <p:cNvCxnSpPr/>
                  <p:nvPr/>
                </p:nvCxnSpPr>
                <p:spPr>
                  <a:xfrm rot="10800000" flipH="1">
                    <a:off x="2832" y="1296"/>
                    <a:ext cx="144" cy="240"/>
                  </a:xfrm>
                  <a:prstGeom prst="straightConnector1">
                    <a:avLst/>
                  </a:prstGeom>
                  <a:noFill/>
                  <a:ln w="28575" cap="flat" cmpd="sng">
                    <a:solidFill>
                      <a:srgbClr val="000000"/>
                    </a:solidFill>
                    <a:prstDash val="solid"/>
                    <a:miter lim="800000"/>
                    <a:headEnd type="none" w="med" len="med"/>
                    <a:tailEnd type="none" w="med" len="med"/>
                  </a:ln>
                </p:spPr>
              </p:cxnSp>
              <p:cxnSp>
                <p:nvCxnSpPr>
                  <p:cNvPr id="3083" name="Google Shape;3083;p237"/>
                  <p:cNvCxnSpPr/>
                  <p:nvPr/>
                </p:nvCxnSpPr>
                <p:spPr>
                  <a:xfrm>
                    <a:off x="2832" y="1536"/>
                    <a:ext cx="288" cy="0"/>
                  </a:xfrm>
                  <a:prstGeom prst="straightConnector1">
                    <a:avLst/>
                  </a:prstGeom>
                  <a:noFill/>
                  <a:ln w="28575" cap="flat" cmpd="sng">
                    <a:solidFill>
                      <a:srgbClr val="000000"/>
                    </a:solidFill>
                    <a:prstDash val="solid"/>
                    <a:miter lim="800000"/>
                    <a:headEnd type="none" w="med" len="med"/>
                    <a:tailEnd type="none" w="med" len="med"/>
                  </a:ln>
                </p:spPr>
              </p:cxnSp>
              <p:cxnSp>
                <p:nvCxnSpPr>
                  <p:cNvPr id="3084" name="Google Shape;3084;p237"/>
                  <p:cNvCxnSpPr/>
                  <p:nvPr/>
                </p:nvCxnSpPr>
                <p:spPr>
                  <a:xfrm>
                    <a:off x="2832" y="1680"/>
                    <a:ext cx="336" cy="0"/>
                  </a:xfrm>
                  <a:prstGeom prst="straightConnector1">
                    <a:avLst/>
                  </a:prstGeom>
                  <a:noFill/>
                  <a:ln w="28575" cap="flat" cmpd="sng">
                    <a:solidFill>
                      <a:srgbClr val="000000"/>
                    </a:solidFill>
                    <a:prstDash val="solid"/>
                    <a:miter lim="800000"/>
                    <a:headEnd type="none" w="med" len="med"/>
                    <a:tailEnd type="none" w="med" len="med"/>
                  </a:ln>
                </p:spPr>
              </p:cxnSp>
            </p:grpSp>
            <p:grpSp>
              <p:nvGrpSpPr>
                <p:cNvPr id="3085" name="Google Shape;3085;p237"/>
                <p:cNvGrpSpPr/>
                <p:nvPr/>
              </p:nvGrpSpPr>
              <p:grpSpPr>
                <a:xfrm>
                  <a:off x="2832" y="960"/>
                  <a:ext cx="336" cy="384"/>
                  <a:chOff x="2728" y="96"/>
                  <a:chExt cx="2600" cy="2136"/>
                </a:xfrm>
              </p:grpSpPr>
              <p:sp>
                <p:nvSpPr>
                  <p:cNvPr id="3086" name="Google Shape;3086;p237"/>
                  <p:cNvSpPr/>
                  <p:nvPr/>
                </p:nvSpPr>
                <p:spPr>
                  <a:xfrm>
                    <a:off x="2728" y="96"/>
                    <a:ext cx="1112" cy="1360"/>
                  </a:xfrm>
                  <a:custGeom>
                    <a:avLst/>
                    <a:gdLst/>
                    <a:ahLst/>
                    <a:cxnLst/>
                    <a:rect l="l" t="t" r="r" b="b"/>
                    <a:pathLst>
                      <a:path w="1112" h="1360" extrusionOk="0">
                        <a:moveTo>
                          <a:pt x="296" y="1360"/>
                        </a:moveTo>
                        <a:cubicBezTo>
                          <a:pt x="224" y="1276"/>
                          <a:pt x="152" y="1192"/>
                          <a:pt x="104" y="1072"/>
                        </a:cubicBezTo>
                        <a:cubicBezTo>
                          <a:pt x="56" y="952"/>
                          <a:pt x="0" y="784"/>
                          <a:pt x="8" y="640"/>
                        </a:cubicBezTo>
                        <a:cubicBezTo>
                          <a:pt x="16" y="496"/>
                          <a:pt x="64" y="312"/>
                          <a:pt x="152" y="208"/>
                        </a:cubicBezTo>
                        <a:cubicBezTo>
                          <a:pt x="240" y="104"/>
                          <a:pt x="408" y="32"/>
                          <a:pt x="536" y="16"/>
                        </a:cubicBezTo>
                        <a:cubicBezTo>
                          <a:pt x="664" y="0"/>
                          <a:pt x="824" y="56"/>
                          <a:pt x="920" y="112"/>
                        </a:cubicBezTo>
                        <a:cubicBezTo>
                          <a:pt x="1016" y="168"/>
                          <a:pt x="1064" y="260"/>
                          <a:pt x="1112" y="352"/>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87" name="Google Shape;3087;p237"/>
                  <p:cNvSpPr/>
                  <p:nvPr/>
                </p:nvSpPr>
                <p:spPr>
                  <a:xfrm>
                    <a:off x="3696" y="192"/>
                    <a:ext cx="1128" cy="1024"/>
                  </a:xfrm>
                  <a:custGeom>
                    <a:avLst/>
                    <a:gdLst/>
                    <a:ahLst/>
                    <a:cxnLst/>
                    <a:rect l="l" t="t" r="r" b="b"/>
                    <a:pathLst>
                      <a:path w="1128" h="1024" extrusionOk="0">
                        <a:moveTo>
                          <a:pt x="0" y="640"/>
                        </a:moveTo>
                        <a:cubicBezTo>
                          <a:pt x="4" y="564"/>
                          <a:pt x="8" y="488"/>
                          <a:pt x="48" y="400"/>
                        </a:cubicBezTo>
                        <a:cubicBezTo>
                          <a:pt x="88" y="312"/>
                          <a:pt x="144" y="176"/>
                          <a:pt x="240" y="112"/>
                        </a:cubicBezTo>
                        <a:cubicBezTo>
                          <a:pt x="336" y="48"/>
                          <a:pt x="488" y="0"/>
                          <a:pt x="624" y="16"/>
                        </a:cubicBezTo>
                        <a:cubicBezTo>
                          <a:pt x="760" y="32"/>
                          <a:pt x="984" y="88"/>
                          <a:pt x="1056" y="208"/>
                        </a:cubicBezTo>
                        <a:cubicBezTo>
                          <a:pt x="1128" y="328"/>
                          <a:pt x="1080" y="616"/>
                          <a:pt x="1056" y="736"/>
                        </a:cubicBezTo>
                        <a:cubicBezTo>
                          <a:pt x="1032" y="856"/>
                          <a:pt x="968" y="880"/>
                          <a:pt x="912" y="928"/>
                        </a:cubicBezTo>
                        <a:cubicBezTo>
                          <a:pt x="856" y="976"/>
                          <a:pt x="788" y="1000"/>
                          <a:pt x="720" y="1024"/>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88" name="Google Shape;3088;p237"/>
                  <p:cNvSpPr/>
                  <p:nvPr/>
                </p:nvSpPr>
                <p:spPr>
                  <a:xfrm>
                    <a:off x="3888" y="1112"/>
                    <a:ext cx="1440" cy="1120"/>
                  </a:xfrm>
                  <a:custGeom>
                    <a:avLst/>
                    <a:gdLst/>
                    <a:ahLst/>
                    <a:cxnLst/>
                    <a:rect l="l" t="t" r="r" b="b"/>
                    <a:pathLst>
                      <a:path w="1440" h="1120" extrusionOk="0">
                        <a:moveTo>
                          <a:pt x="576" y="88"/>
                        </a:moveTo>
                        <a:cubicBezTo>
                          <a:pt x="724" y="44"/>
                          <a:pt x="872" y="0"/>
                          <a:pt x="1008" y="40"/>
                        </a:cubicBezTo>
                        <a:cubicBezTo>
                          <a:pt x="1144" y="80"/>
                          <a:pt x="1344" y="184"/>
                          <a:pt x="1392" y="328"/>
                        </a:cubicBezTo>
                        <a:cubicBezTo>
                          <a:pt x="1440" y="472"/>
                          <a:pt x="1376" y="776"/>
                          <a:pt x="1296" y="904"/>
                        </a:cubicBezTo>
                        <a:cubicBezTo>
                          <a:pt x="1216" y="1032"/>
                          <a:pt x="1080" y="1072"/>
                          <a:pt x="912" y="1096"/>
                        </a:cubicBezTo>
                        <a:cubicBezTo>
                          <a:pt x="744" y="1120"/>
                          <a:pt x="440" y="1096"/>
                          <a:pt x="288" y="1048"/>
                        </a:cubicBezTo>
                        <a:cubicBezTo>
                          <a:pt x="136" y="1000"/>
                          <a:pt x="68" y="904"/>
                          <a:pt x="0" y="808"/>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3089" name="Google Shape;3089;p237"/>
                <p:cNvGrpSpPr/>
                <p:nvPr/>
              </p:nvGrpSpPr>
              <p:grpSpPr>
                <a:xfrm rot="1620000">
                  <a:off x="3072" y="1344"/>
                  <a:ext cx="336" cy="384"/>
                  <a:chOff x="2728" y="96"/>
                  <a:chExt cx="2600" cy="2136"/>
                </a:xfrm>
              </p:grpSpPr>
              <p:sp>
                <p:nvSpPr>
                  <p:cNvPr id="3090" name="Google Shape;3090;p237"/>
                  <p:cNvSpPr/>
                  <p:nvPr/>
                </p:nvSpPr>
                <p:spPr>
                  <a:xfrm>
                    <a:off x="2728" y="96"/>
                    <a:ext cx="1112" cy="1360"/>
                  </a:xfrm>
                  <a:custGeom>
                    <a:avLst/>
                    <a:gdLst/>
                    <a:ahLst/>
                    <a:cxnLst/>
                    <a:rect l="l" t="t" r="r" b="b"/>
                    <a:pathLst>
                      <a:path w="1112" h="1360" extrusionOk="0">
                        <a:moveTo>
                          <a:pt x="296" y="1360"/>
                        </a:moveTo>
                        <a:cubicBezTo>
                          <a:pt x="224" y="1276"/>
                          <a:pt x="152" y="1192"/>
                          <a:pt x="104" y="1072"/>
                        </a:cubicBezTo>
                        <a:cubicBezTo>
                          <a:pt x="56" y="952"/>
                          <a:pt x="0" y="784"/>
                          <a:pt x="8" y="640"/>
                        </a:cubicBezTo>
                        <a:cubicBezTo>
                          <a:pt x="16" y="496"/>
                          <a:pt x="64" y="312"/>
                          <a:pt x="152" y="208"/>
                        </a:cubicBezTo>
                        <a:cubicBezTo>
                          <a:pt x="240" y="104"/>
                          <a:pt x="408" y="32"/>
                          <a:pt x="536" y="16"/>
                        </a:cubicBezTo>
                        <a:cubicBezTo>
                          <a:pt x="664" y="0"/>
                          <a:pt x="824" y="56"/>
                          <a:pt x="920" y="112"/>
                        </a:cubicBezTo>
                        <a:cubicBezTo>
                          <a:pt x="1016" y="168"/>
                          <a:pt x="1064" y="260"/>
                          <a:pt x="1112" y="352"/>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91" name="Google Shape;3091;p237"/>
                  <p:cNvSpPr/>
                  <p:nvPr/>
                </p:nvSpPr>
                <p:spPr>
                  <a:xfrm>
                    <a:off x="3696" y="192"/>
                    <a:ext cx="1128" cy="1024"/>
                  </a:xfrm>
                  <a:custGeom>
                    <a:avLst/>
                    <a:gdLst/>
                    <a:ahLst/>
                    <a:cxnLst/>
                    <a:rect l="l" t="t" r="r" b="b"/>
                    <a:pathLst>
                      <a:path w="1128" h="1024" extrusionOk="0">
                        <a:moveTo>
                          <a:pt x="0" y="640"/>
                        </a:moveTo>
                        <a:cubicBezTo>
                          <a:pt x="4" y="564"/>
                          <a:pt x="8" y="488"/>
                          <a:pt x="48" y="400"/>
                        </a:cubicBezTo>
                        <a:cubicBezTo>
                          <a:pt x="88" y="312"/>
                          <a:pt x="144" y="176"/>
                          <a:pt x="240" y="112"/>
                        </a:cubicBezTo>
                        <a:cubicBezTo>
                          <a:pt x="336" y="48"/>
                          <a:pt x="488" y="0"/>
                          <a:pt x="624" y="16"/>
                        </a:cubicBezTo>
                        <a:cubicBezTo>
                          <a:pt x="760" y="32"/>
                          <a:pt x="984" y="88"/>
                          <a:pt x="1056" y="208"/>
                        </a:cubicBezTo>
                        <a:cubicBezTo>
                          <a:pt x="1128" y="328"/>
                          <a:pt x="1080" y="616"/>
                          <a:pt x="1056" y="736"/>
                        </a:cubicBezTo>
                        <a:cubicBezTo>
                          <a:pt x="1032" y="856"/>
                          <a:pt x="968" y="880"/>
                          <a:pt x="912" y="928"/>
                        </a:cubicBezTo>
                        <a:cubicBezTo>
                          <a:pt x="856" y="976"/>
                          <a:pt x="788" y="1000"/>
                          <a:pt x="720" y="1024"/>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92" name="Google Shape;3092;p237"/>
                  <p:cNvSpPr/>
                  <p:nvPr/>
                </p:nvSpPr>
                <p:spPr>
                  <a:xfrm>
                    <a:off x="3888" y="1112"/>
                    <a:ext cx="1440" cy="1120"/>
                  </a:xfrm>
                  <a:custGeom>
                    <a:avLst/>
                    <a:gdLst/>
                    <a:ahLst/>
                    <a:cxnLst/>
                    <a:rect l="l" t="t" r="r" b="b"/>
                    <a:pathLst>
                      <a:path w="1440" h="1120" extrusionOk="0">
                        <a:moveTo>
                          <a:pt x="576" y="88"/>
                        </a:moveTo>
                        <a:cubicBezTo>
                          <a:pt x="724" y="44"/>
                          <a:pt x="872" y="0"/>
                          <a:pt x="1008" y="40"/>
                        </a:cubicBezTo>
                        <a:cubicBezTo>
                          <a:pt x="1144" y="80"/>
                          <a:pt x="1344" y="184"/>
                          <a:pt x="1392" y="328"/>
                        </a:cubicBezTo>
                        <a:cubicBezTo>
                          <a:pt x="1440" y="472"/>
                          <a:pt x="1376" y="776"/>
                          <a:pt x="1296" y="904"/>
                        </a:cubicBezTo>
                        <a:cubicBezTo>
                          <a:pt x="1216" y="1032"/>
                          <a:pt x="1080" y="1072"/>
                          <a:pt x="912" y="1096"/>
                        </a:cubicBezTo>
                        <a:cubicBezTo>
                          <a:pt x="744" y="1120"/>
                          <a:pt x="440" y="1096"/>
                          <a:pt x="288" y="1048"/>
                        </a:cubicBezTo>
                        <a:cubicBezTo>
                          <a:pt x="136" y="1000"/>
                          <a:pt x="68" y="904"/>
                          <a:pt x="0" y="808"/>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3093" name="Google Shape;3093;p237"/>
                <p:cNvGrpSpPr/>
                <p:nvPr/>
              </p:nvGrpSpPr>
              <p:grpSpPr>
                <a:xfrm rot="-3420000">
                  <a:off x="2328" y="936"/>
                  <a:ext cx="336" cy="384"/>
                  <a:chOff x="2728" y="96"/>
                  <a:chExt cx="2600" cy="2136"/>
                </a:xfrm>
              </p:grpSpPr>
              <p:sp>
                <p:nvSpPr>
                  <p:cNvPr id="3094" name="Google Shape;3094;p237"/>
                  <p:cNvSpPr/>
                  <p:nvPr/>
                </p:nvSpPr>
                <p:spPr>
                  <a:xfrm>
                    <a:off x="2728" y="96"/>
                    <a:ext cx="1112" cy="1360"/>
                  </a:xfrm>
                  <a:custGeom>
                    <a:avLst/>
                    <a:gdLst/>
                    <a:ahLst/>
                    <a:cxnLst/>
                    <a:rect l="l" t="t" r="r" b="b"/>
                    <a:pathLst>
                      <a:path w="1112" h="1360" extrusionOk="0">
                        <a:moveTo>
                          <a:pt x="296" y="1360"/>
                        </a:moveTo>
                        <a:cubicBezTo>
                          <a:pt x="224" y="1276"/>
                          <a:pt x="152" y="1192"/>
                          <a:pt x="104" y="1072"/>
                        </a:cubicBezTo>
                        <a:cubicBezTo>
                          <a:pt x="56" y="952"/>
                          <a:pt x="0" y="784"/>
                          <a:pt x="8" y="640"/>
                        </a:cubicBezTo>
                        <a:cubicBezTo>
                          <a:pt x="16" y="496"/>
                          <a:pt x="64" y="312"/>
                          <a:pt x="152" y="208"/>
                        </a:cubicBezTo>
                        <a:cubicBezTo>
                          <a:pt x="240" y="104"/>
                          <a:pt x="408" y="32"/>
                          <a:pt x="536" y="16"/>
                        </a:cubicBezTo>
                        <a:cubicBezTo>
                          <a:pt x="664" y="0"/>
                          <a:pt x="824" y="56"/>
                          <a:pt x="920" y="112"/>
                        </a:cubicBezTo>
                        <a:cubicBezTo>
                          <a:pt x="1016" y="168"/>
                          <a:pt x="1064" y="260"/>
                          <a:pt x="1112" y="352"/>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95" name="Google Shape;3095;p237"/>
                  <p:cNvSpPr/>
                  <p:nvPr/>
                </p:nvSpPr>
                <p:spPr>
                  <a:xfrm>
                    <a:off x="3696" y="192"/>
                    <a:ext cx="1128" cy="1024"/>
                  </a:xfrm>
                  <a:custGeom>
                    <a:avLst/>
                    <a:gdLst/>
                    <a:ahLst/>
                    <a:cxnLst/>
                    <a:rect l="l" t="t" r="r" b="b"/>
                    <a:pathLst>
                      <a:path w="1128" h="1024" extrusionOk="0">
                        <a:moveTo>
                          <a:pt x="0" y="640"/>
                        </a:moveTo>
                        <a:cubicBezTo>
                          <a:pt x="4" y="564"/>
                          <a:pt x="8" y="488"/>
                          <a:pt x="48" y="400"/>
                        </a:cubicBezTo>
                        <a:cubicBezTo>
                          <a:pt x="88" y="312"/>
                          <a:pt x="144" y="176"/>
                          <a:pt x="240" y="112"/>
                        </a:cubicBezTo>
                        <a:cubicBezTo>
                          <a:pt x="336" y="48"/>
                          <a:pt x="488" y="0"/>
                          <a:pt x="624" y="16"/>
                        </a:cubicBezTo>
                        <a:cubicBezTo>
                          <a:pt x="760" y="32"/>
                          <a:pt x="984" y="88"/>
                          <a:pt x="1056" y="208"/>
                        </a:cubicBezTo>
                        <a:cubicBezTo>
                          <a:pt x="1128" y="328"/>
                          <a:pt x="1080" y="616"/>
                          <a:pt x="1056" y="736"/>
                        </a:cubicBezTo>
                        <a:cubicBezTo>
                          <a:pt x="1032" y="856"/>
                          <a:pt x="968" y="880"/>
                          <a:pt x="912" y="928"/>
                        </a:cubicBezTo>
                        <a:cubicBezTo>
                          <a:pt x="856" y="976"/>
                          <a:pt x="788" y="1000"/>
                          <a:pt x="720" y="1024"/>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096" name="Google Shape;3096;p237"/>
                  <p:cNvSpPr/>
                  <p:nvPr/>
                </p:nvSpPr>
                <p:spPr>
                  <a:xfrm>
                    <a:off x="3888" y="1112"/>
                    <a:ext cx="1440" cy="1120"/>
                  </a:xfrm>
                  <a:custGeom>
                    <a:avLst/>
                    <a:gdLst/>
                    <a:ahLst/>
                    <a:cxnLst/>
                    <a:rect l="l" t="t" r="r" b="b"/>
                    <a:pathLst>
                      <a:path w="1440" h="1120" extrusionOk="0">
                        <a:moveTo>
                          <a:pt x="576" y="88"/>
                        </a:moveTo>
                        <a:cubicBezTo>
                          <a:pt x="724" y="44"/>
                          <a:pt x="872" y="0"/>
                          <a:pt x="1008" y="40"/>
                        </a:cubicBezTo>
                        <a:cubicBezTo>
                          <a:pt x="1144" y="80"/>
                          <a:pt x="1344" y="184"/>
                          <a:pt x="1392" y="328"/>
                        </a:cubicBezTo>
                        <a:cubicBezTo>
                          <a:pt x="1440" y="472"/>
                          <a:pt x="1376" y="776"/>
                          <a:pt x="1296" y="904"/>
                        </a:cubicBezTo>
                        <a:cubicBezTo>
                          <a:pt x="1216" y="1032"/>
                          <a:pt x="1080" y="1072"/>
                          <a:pt x="912" y="1096"/>
                        </a:cubicBezTo>
                        <a:cubicBezTo>
                          <a:pt x="744" y="1120"/>
                          <a:pt x="440" y="1096"/>
                          <a:pt x="288" y="1048"/>
                        </a:cubicBezTo>
                        <a:cubicBezTo>
                          <a:pt x="136" y="1000"/>
                          <a:pt x="68" y="904"/>
                          <a:pt x="0" y="808"/>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3097" name="Google Shape;3097;p237"/>
                <p:cNvGrpSpPr/>
                <p:nvPr/>
              </p:nvGrpSpPr>
              <p:grpSpPr>
                <a:xfrm rot="10020000">
                  <a:off x="2357" y="3227"/>
                  <a:ext cx="925" cy="491"/>
                  <a:chOff x="2339" y="979"/>
                  <a:chExt cx="925" cy="491"/>
                </a:xfrm>
              </p:grpSpPr>
              <p:grpSp>
                <p:nvGrpSpPr>
                  <p:cNvPr id="3098" name="Google Shape;3098;p237"/>
                  <p:cNvGrpSpPr/>
                  <p:nvPr/>
                </p:nvGrpSpPr>
                <p:grpSpPr>
                  <a:xfrm>
                    <a:off x="2928" y="1056"/>
                    <a:ext cx="336" cy="384"/>
                    <a:chOff x="2728" y="96"/>
                    <a:chExt cx="2600" cy="2136"/>
                  </a:xfrm>
                </p:grpSpPr>
                <p:sp>
                  <p:nvSpPr>
                    <p:cNvPr id="3099" name="Google Shape;3099;p237"/>
                    <p:cNvSpPr/>
                    <p:nvPr/>
                  </p:nvSpPr>
                  <p:spPr>
                    <a:xfrm>
                      <a:off x="2728" y="96"/>
                      <a:ext cx="1112" cy="1360"/>
                    </a:xfrm>
                    <a:custGeom>
                      <a:avLst/>
                      <a:gdLst/>
                      <a:ahLst/>
                      <a:cxnLst/>
                      <a:rect l="l" t="t" r="r" b="b"/>
                      <a:pathLst>
                        <a:path w="1112" h="1360" extrusionOk="0">
                          <a:moveTo>
                            <a:pt x="296" y="1360"/>
                          </a:moveTo>
                          <a:cubicBezTo>
                            <a:pt x="224" y="1276"/>
                            <a:pt x="152" y="1192"/>
                            <a:pt x="104" y="1072"/>
                          </a:cubicBezTo>
                          <a:cubicBezTo>
                            <a:pt x="56" y="952"/>
                            <a:pt x="0" y="784"/>
                            <a:pt x="8" y="640"/>
                          </a:cubicBezTo>
                          <a:cubicBezTo>
                            <a:pt x="16" y="496"/>
                            <a:pt x="64" y="312"/>
                            <a:pt x="152" y="208"/>
                          </a:cubicBezTo>
                          <a:cubicBezTo>
                            <a:pt x="240" y="104"/>
                            <a:pt x="408" y="32"/>
                            <a:pt x="536" y="16"/>
                          </a:cubicBezTo>
                          <a:cubicBezTo>
                            <a:pt x="664" y="0"/>
                            <a:pt x="824" y="56"/>
                            <a:pt x="920" y="112"/>
                          </a:cubicBezTo>
                          <a:cubicBezTo>
                            <a:pt x="1016" y="168"/>
                            <a:pt x="1064" y="260"/>
                            <a:pt x="1112" y="352"/>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100" name="Google Shape;3100;p237"/>
                    <p:cNvSpPr/>
                    <p:nvPr/>
                  </p:nvSpPr>
                  <p:spPr>
                    <a:xfrm>
                      <a:off x="3696" y="192"/>
                      <a:ext cx="1128" cy="1024"/>
                    </a:xfrm>
                    <a:custGeom>
                      <a:avLst/>
                      <a:gdLst/>
                      <a:ahLst/>
                      <a:cxnLst/>
                      <a:rect l="l" t="t" r="r" b="b"/>
                      <a:pathLst>
                        <a:path w="1128" h="1024" extrusionOk="0">
                          <a:moveTo>
                            <a:pt x="0" y="640"/>
                          </a:moveTo>
                          <a:cubicBezTo>
                            <a:pt x="4" y="564"/>
                            <a:pt x="8" y="488"/>
                            <a:pt x="48" y="400"/>
                          </a:cubicBezTo>
                          <a:cubicBezTo>
                            <a:pt x="88" y="312"/>
                            <a:pt x="144" y="176"/>
                            <a:pt x="240" y="112"/>
                          </a:cubicBezTo>
                          <a:cubicBezTo>
                            <a:pt x="336" y="48"/>
                            <a:pt x="488" y="0"/>
                            <a:pt x="624" y="16"/>
                          </a:cubicBezTo>
                          <a:cubicBezTo>
                            <a:pt x="760" y="32"/>
                            <a:pt x="984" y="88"/>
                            <a:pt x="1056" y="208"/>
                          </a:cubicBezTo>
                          <a:cubicBezTo>
                            <a:pt x="1128" y="328"/>
                            <a:pt x="1080" y="616"/>
                            <a:pt x="1056" y="736"/>
                          </a:cubicBezTo>
                          <a:cubicBezTo>
                            <a:pt x="1032" y="856"/>
                            <a:pt x="968" y="880"/>
                            <a:pt x="912" y="928"/>
                          </a:cubicBezTo>
                          <a:cubicBezTo>
                            <a:pt x="856" y="976"/>
                            <a:pt x="788" y="1000"/>
                            <a:pt x="720" y="1024"/>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101" name="Google Shape;3101;p237"/>
                    <p:cNvSpPr/>
                    <p:nvPr/>
                  </p:nvSpPr>
                  <p:spPr>
                    <a:xfrm>
                      <a:off x="3888" y="1112"/>
                      <a:ext cx="1440" cy="1120"/>
                    </a:xfrm>
                    <a:custGeom>
                      <a:avLst/>
                      <a:gdLst/>
                      <a:ahLst/>
                      <a:cxnLst/>
                      <a:rect l="l" t="t" r="r" b="b"/>
                      <a:pathLst>
                        <a:path w="1440" h="1120" extrusionOk="0">
                          <a:moveTo>
                            <a:pt x="576" y="88"/>
                          </a:moveTo>
                          <a:cubicBezTo>
                            <a:pt x="724" y="44"/>
                            <a:pt x="872" y="0"/>
                            <a:pt x="1008" y="40"/>
                          </a:cubicBezTo>
                          <a:cubicBezTo>
                            <a:pt x="1144" y="80"/>
                            <a:pt x="1344" y="184"/>
                            <a:pt x="1392" y="328"/>
                          </a:cubicBezTo>
                          <a:cubicBezTo>
                            <a:pt x="1440" y="472"/>
                            <a:pt x="1376" y="776"/>
                            <a:pt x="1296" y="904"/>
                          </a:cubicBezTo>
                          <a:cubicBezTo>
                            <a:pt x="1216" y="1032"/>
                            <a:pt x="1080" y="1072"/>
                            <a:pt x="912" y="1096"/>
                          </a:cubicBezTo>
                          <a:cubicBezTo>
                            <a:pt x="744" y="1120"/>
                            <a:pt x="440" y="1096"/>
                            <a:pt x="288" y="1048"/>
                          </a:cubicBezTo>
                          <a:cubicBezTo>
                            <a:pt x="136" y="1000"/>
                            <a:pt x="68" y="904"/>
                            <a:pt x="0" y="808"/>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nvGrpSpPr>
                  <p:cNvPr id="3102" name="Google Shape;3102;p237"/>
                  <p:cNvGrpSpPr/>
                  <p:nvPr/>
                </p:nvGrpSpPr>
                <p:grpSpPr>
                  <a:xfrm rot="-3420000">
                    <a:off x="2424" y="1032"/>
                    <a:ext cx="336" cy="384"/>
                    <a:chOff x="2728" y="96"/>
                    <a:chExt cx="2600" cy="2136"/>
                  </a:xfrm>
                </p:grpSpPr>
                <p:sp>
                  <p:nvSpPr>
                    <p:cNvPr id="3103" name="Google Shape;3103;p237"/>
                    <p:cNvSpPr/>
                    <p:nvPr/>
                  </p:nvSpPr>
                  <p:spPr>
                    <a:xfrm>
                      <a:off x="2728" y="96"/>
                      <a:ext cx="1112" cy="1360"/>
                    </a:xfrm>
                    <a:custGeom>
                      <a:avLst/>
                      <a:gdLst/>
                      <a:ahLst/>
                      <a:cxnLst/>
                      <a:rect l="l" t="t" r="r" b="b"/>
                      <a:pathLst>
                        <a:path w="1112" h="1360" extrusionOk="0">
                          <a:moveTo>
                            <a:pt x="296" y="1360"/>
                          </a:moveTo>
                          <a:cubicBezTo>
                            <a:pt x="224" y="1276"/>
                            <a:pt x="152" y="1192"/>
                            <a:pt x="104" y="1072"/>
                          </a:cubicBezTo>
                          <a:cubicBezTo>
                            <a:pt x="56" y="952"/>
                            <a:pt x="0" y="784"/>
                            <a:pt x="8" y="640"/>
                          </a:cubicBezTo>
                          <a:cubicBezTo>
                            <a:pt x="16" y="496"/>
                            <a:pt x="64" y="312"/>
                            <a:pt x="152" y="208"/>
                          </a:cubicBezTo>
                          <a:cubicBezTo>
                            <a:pt x="240" y="104"/>
                            <a:pt x="408" y="32"/>
                            <a:pt x="536" y="16"/>
                          </a:cubicBezTo>
                          <a:cubicBezTo>
                            <a:pt x="664" y="0"/>
                            <a:pt x="824" y="56"/>
                            <a:pt x="920" y="112"/>
                          </a:cubicBezTo>
                          <a:cubicBezTo>
                            <a:pt x="1016" y="168"/>
                            <a:pt x="1064" y="260"/>
                            <a:pt x="1112" y="352"/>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104" name="Google Shape;3104;p237"/>
                    <p:cNvSpPr/>
                    <p:nvPr/>
                  </p:nvSpPr>
                  <p:spPr>
                    <a:xfrm>
                      <a:off x="3696" y="192"/>
                      <a:ext cx="1128" cy="1024"/>
                    </a:xfrm>
                    <a:custGeom>
                      <a:avLst/>
                      <a:gdLst/>
                      <a:ahLst/>
                      <a:cxnLst/>
                      <a:rect l="l" t="t" r="r" b="b"/>
                      <a:pathLst>
                        <a:path w="1128" h="1024" extrusionOk="0">
                          <a:moveTo>
                            <a:pt x="0" y="640"/>
                          </a:moveTo>
                          <a:cubicBezTo>
                            <a:pt x="4" y="564"/>
                            <a:pt x="8" y="488"/>
                            <a:pt x="48" y="400"/>
                          </a:cubicBezTo>
                          <a:cubicBezTo>
                            <a:pt x="88" y="312"/>
                            <a:pt x="144" y="176"/>
                            <a:pt x="240" y="112"/>
                          </a:cubicBezTo>
                          <a:cubicBezTo>
                            <a:pt x="336" y="48"/>
                            <a:pt x="488" y="0"/>
                            <a:pt x="624" y="16"/>
                          </a:cubicBezTo>
                          <a:cubicBezTo>
                            <a:pt x="760" y="32"/>
                            <a:pt x="984" y="88"/>
                            <a:pt x="1056" y="208"/>
                          </a:cubicBezTo>
                          <a:cubicBezTo>
                            <a:pt x="1128" y="328"/>
                            <a:pt x="1080" y="616"/>
                            <a:pt x="1056" y="736"/>
                          </a:cubicBezTo>
                          <a:cubicBezTo>
                            <a:pt x="1032" y="856"/>
                            <a:pt x="968" y="880"/>
                            <a:pt x="912" y="928"/>
                          </a:cubicBezTo>
                          <a:cubicBezTo>
                            <a:pt x="856" y="976"/>
                            <a:pt x="788" y="1000"/>
                            <a:pt x="720" y="1024"/>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105" name="Google Shape;3105;p237"/>
                    <p:cNvSpPr/>
                    <p:nvPr/>
                  </p:nvSpPr>
                  <p:spPr>
                    <a:xfrm>
                      <a:off x="3888" y="1112"/>
                      <a:ext cx="1440" cy="1120"/>
                    </a:xfrm>
                    <a:custGeom>
                      <a:avLst/>
                      <a:gdLst/>
                      <a:ahLst/>
                      <a:cxnLst/>
                      <a:rect l="l" t="t" r="r" b="b"/>
                      <a:pathLst>
                        <a:path w="1440" h="1120" extrusionOk="0">
                          <a:moveTo>
                            <a:pt x="576" y="88"/>
                          </a:moveTo>
                          <a:cubicBezTo>
                            <a:pt x="724" y="44"/>
                            <a:pt x="872" y="0"/>
                            <a:pt x="1008" y="40"/>
                          </a:cubicBezTo>
                          <a:cubicBezTo>
                            <a:pt x="1144" y="80"/>
                            <a:pt x="1344" y="184"/>
                            <a:pt x="1392" y="328"/>
                          </a:cubicBezTo>
                          <a:cubicBezTo>
                            <a:pt x="1440" y="472"/>
                            <a:pt x="1376" y="776"/>
                            <a:pt x="1296" y="904"/>
                          </a:cubicBezTo>
                          <a:cubicBezTo>
                            <a:pt x="1216" y="1032"/>
                            <a:pt x="1080" y="1072"/>
                            <a:pt x="912" y="1096"/>
                          </a:cubicBezTo>
                          <a:cubicBezTo>
                            <a:pt x="744" y="1120"/>
                            <a:pt x="440" y="1096"/>
                            <a:pt x="288" y="1048"/>
                          </a:cubicBezTo>
                          <a:cubicBezTo>
                            <a:pt x="136" y="1000"/>
                            <a:pt x="68" y="904"/>
                            <a:pt x="0" y="808"/>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grpSp>
              <p:nvGrpSpPr>
                <p:cNvPr id="3106" name="Google Shape;3106;p237"/>
                <p:cNvGrpSpPr/>
                <p:nvPr/>
              </p:nvGrpSpPr>
              <p:grpSpPr>
                <a:xfrm rot="3120000">
                  <a:off x="3048" y="2760"/>
                  <a:ext cx="336" cy="384"/>
                  <a:chOff x="2728" y="96"/>
                  <a:chExt cx="2600" cy="2136"/>
                </a:xfrm>
              </p:grpSpPr>
              <p:sp>
                <p:nvSpPr>
                  <p:cNvPr id="3107" name="Google Shape;3107;p237"/>
                  <p:cNvSpPr/>
                  <p:nvPr/>
                </p:nvSpPr>
                <p:spPr>
                  <a:xfrm>
                    <a:off x="2728" y="96"/>
                    <a:ext cx="1112" cy="1360"/>
                  </a:xfrm>
                  <a:custGeom>
                    <a:avLst/>
                    <a:gdLst/>
                    <a:ahLst/>
                    <a:cxnLst/>
                    <a:rect l="l" t="t" r="r" b="b"/>
                    <a:pathLst>
                      <a:path w="1112" h="1360" extrusionOk="0">
                        <a:moveTo>
                          <a:pt x="296" y="1360"/>
                        </a:moveTo>
                        <a:cubicBezTo>
                          <a:pt x="224" y="1276"/>
                          <a:pt x="152" y="1192"/>
                          <a:pt x="104" y="1072"/>
                        </a:cubicBezTo>
                        <a:cubicBezTo>
                          <a:pt x="56" y="952"/>
                          <a:pt x="0" y="784"/>
                          <a:pt x="8" y="640"/>
                        </a:cubicBezTo>
                        <a:cubicBezTo>
                          <a:pt x="16" y="496"/>
                          <a:pt x="64" y="312"/>
                          <a:pt x="152" y="208"/>
                        </a:cubicBezTo>
                        <a:cubicBezTo>
                          <a:pt x="240" y="104"/>
                          <a:pt x="408" y="32"/>
                          <a:pt x="536" y="16"/>
                        </a:cubicBezTo>
                        <a:cubicBezTo>
                          <a:pt x="664" y="0"/>
                          <a:pt x="824" y="56"/>
                          <a:pt x="920" y="112"/>
                        </a:cubicBezTo>
                        <a:cubicBezTo>
                          <a:pt x="1016" y="168"/>
                          <a:pt x="1064" y="260"/>
                          <a:pt x="1112" y="352"/>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108" name="Google Shape;3108;p237"/>
                  <p:cNvSpPr/>
                  <p:nvPr/>
                </p:nvSpPr>
                <p:spPr>
                  <a:xfrm>
                    <a:off x="3696" y="192"/>
                    <a:ext cx="1128" cy="1024"/>
                  </a:xfrm>
                  <a:custGeom>
                    <a:avLst/>
                    <a:gdLst/>
                    <a:ahLst/>
                    <a:cxnLst/>
                    <a:rect l="l" t="t" r="r" b="b"/>
                    <a:pathLst>
                      <a:path w="1128" h="1024" extrusionOk="0">
                        <a:moveTo>
                          <a:pt x="0" y="640"/>
                        </a:moveTo>
                        <a:cubicBezTo>
                          <a:pt x="4" y="564"/>
                          <a:pt x="8" y="488"/>
                          <a:pt x="48" y="400"/>
                        </a:cubicBezTo>
                        <a:cubicBezTo>
                          <a:pt x="88" y="312"/>
                          <a:pt x="144" y="176"/>
                          <a:pt x="240" y="112"/>
                        </a:cubicBezTo>
                        <a:cubicBezTo>
                          <a:pt x="336" y="48"/>
                          <a:pt x="488" y="0"/>
                          <a:pt x="624" y="16"/>
                        </a:cubicBezTo>
                        <a:cubicBezTo>
                          <a:pt x="760" y="32"/>
                          <a:pt x="984" y="88"/>
                          <a:pt x="1056" y="208"/>
                        </a:cubicBezTo>
                        <a:cubicBezTo>
                          <a:pt x="1128" y="328"/>
                          <a:pt x="1080" y="616"/>
                          <a:pt x="1056" y="736"/>
                        </a:cubicBezTo>
                        <a:cubicBezTo>
                          <a:pt x="1032" y="856"/>
                          <a:pt x="968" y="880"/>
                          <a:pt x="912" y="928"/>
                        </a:cubicBezTo>
                        <a:cubicBezTo>
                          <a:pt x="856" y="976"/>
                          <a:pt x="788" y="1000"/>
                          <a:pt x="720" y="1024"/>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109" name="Google Shape;3109;p237"/>
                  <p:cNvSpPr/>
                  <p:nvPr/>
                </p:nvSpPr>
                <p:spPr>
                  <a:xfrm>
                    <a:off x="3888" y="1112"/>
                    <a:ext cx="1440" cy="1120"/>
                  </a:xfrm>
                  <a:custGeom>
                    <a:avLst/>
                    <a:gdLst/>
                    <a:ahLst/>
                    <a:cxnLst/>
                    <a:rect l="l" t="t" r="r" b="b"/>
                    <a:pathLst>
                      <a:path w="1440" h="1120" extrusionOk="0">
                        <a:moveTo>
                          <a:pt x="576" y="88"/>
                        </a:moveTo>
                        <a:cubicBezTo>
                          <a:pt x="724" y="44"/>
                          <a:pt x="872" y="0"/>
                          <a:pt x="1008" y="40"/>
                        </a:cubicBezTo>
                        <a:cubicBezTo>
                          <a:pt x="1144" y="80"/>
                          <a:pt x="1344" y="184"/>
                          <a:pt x="1392" y="328"/>
                        </a:cubicBezTo>
                        <a:cubicBezTo>
                          <a:pt x="1440" y="472"/>
                          <a:pt x="1376" y="776"/>
                          <a:pt x="1296" y="904"/>
                        </a:cubicBezTo>
                        <a:cubicBezTo>
                          <a:pt x="1216" y="1032"/>
                          <a:pt x="1080" y="1072"/>
                          <a:pt x="912" y="1096"/>
                        </a:cubicBezTo>
                        <a:cubicBezTo>
                          <a:pt x="744" y="1120"/>
                          <a:pt x="440" y="1096"/>
                          <a:pt x="288" y="1048"/>
                        </a:cubicBezTo>
                        <a:cubicBezTo>
                          <a:pt x="136" y="1000"/>
                          <a:pt x="68" y="904"/>
                          <a:pt x="0" y="808"/>
                        </a:cubicBezTo>
                      </a:path>
                    </a:pathLst>
                  </a:cu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sp>
            <p:nvSpPr>
              <p:cNvPr id="3110" name="Google Shape;3110;p237"/>
              <p:cNvSpPr txBox="1"/>
              <p:nvPr/>
            </p:nvSpPr>
            <p:spPr>
              <a:xfrm>
                <a:off x="979" y="1280"/>
                <a:ext cx="634" cy="288"/>
              </a:xfrm>
              <a:prstGeom prst="rect">
                <a:avLst/>
              </a:prstGeom>
              <a:solidFill>
                <a:srgbClr val="FFFFFF"/>
              </a:solidFill>
              <a:ln w="12700" cap="flat" cmpd="sng">
                <a:solidFill>
                  <a:srgbClr val="000000"/>
                </a:solidFill>
                <a:prstDash val="solid"/>
                <a:miter lim="800000"/>
                <a:headEnd type="none" w="sm" len="sm"/>
                <a:tailEnd type="none" w="sm" len="sm"/>
              </a:ln>
              <a:effectLst>
                <a:outerShdw blurRad="63500" dist="71842" dir="2700000">
                  <a:srgbClr val="808080"/>
                </a:outerShdw>
              </a:effectLst>
            </p:spPr>
            <p:txBody>
              <a:bodyPr spcFirstLastPara="1" wrap="square" lIns="0" tIns="0" rIns="0" bIns="0" anchor="t" anchorCtr="0">
                <a:noAutofit/>
              </a:bodyPr>
              <a:lstStyle/>
              <a:p>
                <a:pPr algn="ctr" defTabSz="914400">
                  <a:buClr>
                    <a:srgbClr val="000000"/>
                  </a:buClr>
                  <a:buSzPts val="1300"/>
                  <a:defRPr/>
                </a:pPr>
                <a:r>
                  <a:rPr lang="en-US" sz="1300" b="1" kern="0">
                    <a:solidFill>
                      <a:srgbClr val="000000"/>
                    </a:solidFill>
                    <a:latin typeface="Century Gothic"/>
                    <a:ea typeface="Century Gothic"/>
                    <a:cs typeface="Century Gothic"/>
                    <a:sym typeface="Century Gothic"/>
                  </a:rPr>
                  <a:t>Bronquíolo Terminal</a:t>
                </a:r>
                <a:endParaRPr sz="1400" kern="0">
                  <a:solidFill>
                    <a:srgbClr val="000000"/>
                  </a:solidFill>
                  <a:latin typeface="Arial"/>
                  <a:cs typeface="Arial"/>
                  <a:sym typeface="Arial"/>
                </a:endParaRPr>
              </a:p>
            </p:txBody>
          </p:sp>
          <p:sp>
            <p:nvSpPr>
              <p:cNvPr id="3111" name="Google Shape;3111;p237"/>
              <p:cNvSpPr txBox="1"/>
              <p:nvPr/>
            </p:nvSpPr>
            <p:spPr>
              <a:xfrm>
                <a:off x="2419" y="1741"/>
                <a:ext cx="634" cy="288"/>
              </a:xfrm>
              <a:prstGeom prst="rect">
                <a:avLst/>
              </a:prstGeom>
              <a:solidFill>
                <a:srgbClr val="FFFFFF"/>
              </a:solidFill>
              <a:ln w="12700" cap="flat" cmpd="sng">
                <a:solidFill>
                  <a:srgbClr val="000000"/>
                </a:solidFill>
                <a:prstDash val="solid"/>
                <a:miter lim="800000"/>
                <a:headEnd type="none" w="sm" len="sm"/>
                <a:tailEnd type="none" w="sm" len="sm"/>
              </a:ln>
              <a:effectLst>
                <a:outerShdw blurRad="63500" dist="71842" dir="2700000">
                  <a:srgbClr val="808080"/>
                </a:outerShdw>
              </a:effectLst>
            </p:spPr>
            <p:txBody>
              <a:bodyPr spcFirstLastPara="1" wrap="square" lIns="0" tIns="0" rIns="0" bIns="0" anchor="t" anchorCtr="0">
                <a:noAutofit/>
              </a:bodyPr>
              <a:lstStyle/>
              <a:p>
                <a:pPr algn="ctr" defTabSz="914400">
                  <a:buClr>
                    <a:srgbClr val="000000"/>
                  </a:buClr>
                  <a:buSzPts val="1300"/>
                  <a:defRPr/>
                </a:pPr>
                <a:r>
                  <a:rPr lang="en-US" sz="1300" b="1" kern="0">
                    <a:solidFill>
                      <a:srgbClr val="000000"/>
                    </a:solidFill>
                    <a:latin typeface="Century Gothic"/>
                    <a:ea typeface="Century Gothic"/>
                    <a:cs typeface="Century Gothic"/>
                    <a:sym typeface="Century Gothic"/>
                  </a:rPr>
                  <a:t>Conductos</a:t>
                </a:r>
                <a:endParaRPr sz="1400" kern="0">
                  <a:solidFill>
                    <a:srgbClr val="000000"/>
                  </a:solidFill>
                  <a:latin typeface="Arial"/>
                  <a:cs typeface="Arial"/>
                  <a:sym typeface="Arial"/>
                </a:endParaRPr>
              </a:p>
              <a:p>
                <a:pPr algn="ctr" defTabSz="914400">
                  <a:buClr>
                    <a:srgbClr val="000000"/>
                  </a:buClr>
                  <a:buSzPts val="1300"/>
                  <a:defRPr/>
                </a:pPr>
                <a:r>
                  <a:rPr lang="en-US" sz="1300" b="1" kern="0">
                    <a:solidFill>
                      <a:srgbClr val="000000"/>
                    </a:solidFill>
                    <a:latin typeface="Century Gothic"/>
                    <a:ea typeface="Century Gothic"/>
                    <a:cs typeface="Century Gothic"/>
                    <a:sym typeface="Century Gothic"/>
                  </a:rPr>
                  <a:t>Alveolares</a:t>
                </a:r>
                <a:endParaRPr sz="1400" kern="0">
                  <a:solidFill>
                    <a:srgbClr val="000000"/>
                  </a:solidFill>
                  <a:latin typeface="Arial"/>
                  <a:cs typeface="Arial"/>
                  <a:sym typeface="Arial"/>
                </a:endParaRPr>
              </a:p>
            </p:txBody>
          </p:sp>
          <p:sp>
            <p:nvSpPr>
              <p:cNvPr id="3112" name="Google Shape;3112;p237"/>
              <p:cNvSpPr txBox="1"/>
              <p:nvPr/>
            </p:nvSpPr>
            <p:spPr>
              <a:xfrm>
                <a:off x="1209" y="2029"/>
                <a:ext cx="749" cy="288"/>
              </a:xfrm>
              <a:prstGeom prst="rect">
                <a:avLst/>
              </a:prstGeom>
              <a:solidFill>
                <a:srgbClr val="FFFFFF"/>
              </a:solidFill>
              <a:ln w="12700" cap="flat" cmpd="sng">
                <a:solidFill>
                  <a:srgbClr val="000000"/>
                </a:solidFill>
                <a:prstDash val="solid"/>
                <a:miter lim="800000"/>
                <a:headEnd type="none" w="sm" len="sm"/>
                <a:tailEnd type="none" w="sm" len="sm"/>
              </a:ln>
              <a:effectLst>
                <a:outerShdw blurRad="63500" dist="71842" dir="2700000">
                  <a:srgbClr val="808080"/>
                </a:outerShdw>
              </a:effectLst>
            </p:spPr>
            <p:txBody>
              <a:bodyPr spcFirstLastPara="1" wrap="square" lIns="0" tIns="0" rIns="0" bIns="0" anchor="t" anchorCtr="0">
                <a:noAutofit/>
              </a:bodyPr>
              <a:lstStyle/>
              <a:p>
                <a:pPr algn="ctr" defTabSz="914400">
                  <a:buClr>
                    <a:srgbClr val="000000"/>
                  </a:buClr>
                  <a:buSzPts val="1300"/>
                  <a:defRPr/>
                </a:pPr>
                <a:r>
                  <a:rPr lang="en-US" sz="1300" b="1" kern="0">
                    <a:solidFill>
                      <a:srgbClr val="000000"/>
                    </a:solidFill>
                    <a:latin typeface="Century Gothic"/>
                    <a:ea typeface="Century Gothic"/>
                    <a:cs typeface="Century Gothic"/>
                    <a:sym typeface="Century Gothic"/>
                  </a:rPr>
                  <a:t>Bronquíolo Respiratorio</a:t>
                </a:r>
                <a:endParaRPr sz="1400" kern="0">
                  <a:solidFill>
                    <a:srgbClr val="000000"/>
                  </a:solidFill>
                  <a:latin typeface="Arial"/>
                  <a:cs typeface="Arial"/>
                  <a:sym typeface="Arial"/>
                </a:endParaRPr>
              </a:p>
            </p:txBody>
          </p:sp>
          <p:sp>
            <p:nvSpPr>
              <p:cNvPr id="3113" name="Google Shape;3113;p237"/>
              <p:cNvSpPr txBox="1"/>
              <p:nvPr/>
            </p:nvSpPr>
            <p:spPr>
              <a:xfrm>
                <a:off x="2937" y="2317"/>
                <a:ext cx="634" cy="288"/>
              </a:xfrm>
              <a:prstGeom prst="rect">
                <a:avLst/>
              </a:prstGeom>
              <a:solidFill>
                <a:srgbClr val="FFFFFF"/>
              </a:solidFill>
              <a:ln w="12700" cap="flat" cmpd="sng">
                <a:solidFill>
                  <a:srgbClr val="000000"/>
                </a:solidFill>
                <a:prstDash val="solid"/>
                <a:miter lim="800000"/>
                <a:headEnd type="none" w="sm" len="sm"/>
                <a:tailEnd type="none" w="sm" len="sm"/>
              </a:ln>
              <a:effectLst>
                <a:outerShdw blurRad="63500" dist="71842" dir="2700000">
                  <a:srgbClr val="808080"/>
                </a:outerShdw>
              </a:effectLst>
            </p:spPr>
            <p:txBody>
              <a:bodyPr spcFirstLastPara="1" wrap="square" lIns="0" tIns="0" rIns="0" bIns="0" anchor="t" anchorCtr="0">
                <a:noAutofit/>
              </a:bodyPr>
              <a:lstStyle/>
              <a:p>
                <a:pPr algn="ctr" defTabSz="914400">
                  <a:buClr>
                    <a:srgbClr val="000000"/>
                  </a:buClr>
                  <a:buSzPts val="1300"/>
                  <a:defRPr/>
                </a:pPr>
                <a:r>
                  <a:rPr lang="en-US" sz="1300" b="1" kern="0">
                    <a:solidFill>
                      <a:srgbClr val="000000"/>
                    </a:solidFill>
                    <a:latin typeface="Century Gothic"/>
                    <a:ea typeface="Century Gothic"/>
                    <a:cs typeface="Century Gothic"/>
                    <a:sym typeface="Century Gothic"/>
                  </a:rPr>
                  <a:t>Saco</a:t>
                </a:r>
                <a:endParaRPr sz="1400" kern="0">
                  <a:solidFill>
                    <a:srgbClr val="000000"/>
                  </a:solidFill>
                  <a:latin typeface="Arial"/>
                  <a:cs typeface="Arial"/>
                  <a:sym typeface="Arial"/>
                </a:endParaRPr>
              </a:p>
              <a:p>
                <a:pPr algn="ctr" defTabSz="914400">
                  <a:buClr>
                    <a:srgbClr val="000000"/>
                  </a:buClr>
                  <a:buSzPts val="1300"/>
                  <a:defRPr/>
                </a:pPr>
                <a:r>
                  <a:rPr lang="en-US" sz="1300" b="1" kern="0">
                    <a:solidFill>
                      <a:srgbClr val="000000"/>
                    </a:solidFill>
                    <a:latin typeface="Century Gothic"/>
                    <a:ea typeface="Century Gothic"/>
                    <a:cs typeface="Century Gothic"/>
                    <a:sym typeface="Century Gothic"/>
                  </a:rPr>
                  <a:t>Alveolar</a:t>
                </a:r>
                <a:endParaRPr sz="1400" kern="0">
                  <a:solidFill>
                    <a:srgbClr val="000000"/>
                  </a:solidFill>
                  <a:latin typeface="Arial"/>
                  <a:cs typeface="Arial"/>
                  <a:sym typeface="Arial"/>
                </a:endParaRPr>
              </a:p>
            </p:txBody>
          </p:sp>
          <p:sp>
            <p:nvSpPr>
              <p:cNvPr id="3114" name="Google Shape;3114;p237"/>
              <p:cNvSpPr/>
              <p:nvPr/>
            </p:nvSpPr>
            <p:spPr>
              <a:xfrm rot="5400000">
                <a:off x="1276" y="1674"/>
                <a:ext cx="288" cy="191"/>
              </a:xfrm>
              <a:prstGeom prst="rightArrow">
                <a:avLst>
                  <a:gd name="adj1" fmla="val 50000"/>
                  <a:gd name="adj2" fmla="val 50000"/>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115" name="Google Shape;3115;p237"/>
              <p:cNvSpPr/>
              <p:nvPr/>
            </p:nvSpPr>
            <p:spPr>
              <a:xfrm>
                <a:off x="1958" y="2029"/>
                <a:ext cx="288" cy="191"/>
              </a:xfrm>
              <a:prstGeom prst="rightArrow">
                <a:avLst>
                  <a:gd name="adj1" fmla="val 50000"/>
                  <a:gd name="adj2" fmla="val 50000"/>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116" name="Google Shape;3116;p237"/>
              <p:cNvSpPr/>
              <p:nvPr/>
            </p:nvSpPr>
            <p:spPr>
              <a:xfrm rot="-5400000">
                <a:off x="2370" y="1558"/>
                <a:ext cx="231" cy="134"/>
              </a:xfrm>
              <a:prstGeom prst="rightArrow">
                <a:avLst>
                  <a:gd name="adj1" fmla="val 50000"/>
                  <a:gd name="adj2" fmla="val 50000"/>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117" name="Google Shape;3117;p237"/>
              <p:cNvSpPr/>
              <p:nvPr/>
            </p:nvSpPr>
            <p:spPr>
              <a:xfrm rot="10620000">
                <a:off x="2649" y="2375"/>
                <a:ext cx="288" cy="191"/>
              </a:xfrm>
              <a:prstGeom prst="rightArrow">
                <a:avLst>
                  <a:gd name="adj1" fmla="val 50000"/>
                  <a:gd name="adj2" fmla="val 50000"/>
                </a:avLst>
              </a:prstGeom>
              <a:solidFill>
                <a:srgbClr val="C0C0C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121"/>
        <p:cNvGrpSpPr/>
        <p:nvPr/>
      </p:nvGrpSpPr>
      <p:grpSpPr>
        <a:xfrm>
          <a:off x="0" y="0"/>
          <a:ext cx="0" cy="0"/>
          <a:chOff x="0" y="0"/>
          <a:chExt cx="0" cy="0"/>
        </a:xfrm>
      </p:grpSpPr>
      <p:pic>
        <p:nvPicPr>
          <p:cNvPr id="3122" name="Google Shape;3122;p238"/>
          <p:cNvPicPr preferRelativeResize="0"/>
          <p:nvPr/>
        </p:nvPicPr>
        <p:blipFill rotWithShape="1">
          <a:blip r:embed="rId3">
            <a:alphaModFix/>
          </a:blip>
          <a:srcRect/>
          <a:stretch/>
        </p:blipFill>
        <p:spPr>
          <a:xfrm>
            <a:off x="1524000" y="0"/>
            <a:ext cx="4525962" cy="6858000"/>
          </a:xfrm>
          <a:prstGeom prst="rect">
            <a:avLst/>
          </a:prstGeom>
          <a:noFill/>
          <a:ln>
            <a:noFill/>
          </a:ln>
        </p:spPr>
      </p:pic>
      <p:grpSp>
        <p:nvGrpSpPr>
          <p:cNvPr id="3123" name="Google Shape;3123;p238"/>
          <p:cNvGrpSpPr/>
          <p:nvPr/>
        </p:nvGrpSpPr>
        <p:grpSpPr>
          <a:xfrm>
            <a:off x="2133600" y="0"/>
            <a:ext cx="8534400" cy="4495800"/>
            <a:chOff x="384" y="0"/>
            <a:chExt cx="5376" cy="2832"/>
          </a:xfrm>
        </p:grpSpPr>
        <p:pic>
          <p:nvPicPr>
            <p:cNvPr id="3124" name="Google Shape;3124;p238"/>
            <p:cNvPicPr preferRelativeResize="0"/>
            <p:nvPr/>
          </p:nvPicPr>
          <p:blipFill rotWithShape="1">
            <a:blip r:embed="rId4">
              <a:alphaModFix/>
            </a:blip>
            <a:srcRect/>
            <a:stretch/>
          </p:blipFill>
          <p:spPr>
            <a:xfrm>
              <a:off x="3120" y="0"/>
              <a:ext cx="2640" cy="2455"/>
            </a:xfrm>
            <a:prstGeom prst="rect">
              <a:avLst/>
            </a:prstGeom>
            <a:noFill/>
            <a:ln>
              <a:noFill/>
            </a:ln>
          </p:spPr>
        </p:pic>
        <p:sp>
          <p:nvSpPr>
            <p:cNvPr id="3125" name="Google Shape;3125;p238"/>
            <p:cNvSpPr/>
            <p:nvPr/>
          </p:nvSpPr>
          <p:spPr>
            <a:xfrm>
              <a:off x="384" y="1632"/>
              <a:ext cx="1248" cy="1200"/>
            </a:xfrm>
            <a:prstGeom prst="rect">
              <a:avLst/>
            </a:prstGeom>
            <a:noFill/>
            <a:ln w="571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126" name="Google Shape;3126;p238"/>
            <p:cNvSpPr/>
            <p:nvPr/>
          </p:nvSpPr>
          <p:spPr>
            <a:xfrm>
              <a:off x="1632" y="0"/>
              <a:ext cx="1488" cy="2832"/>
            </a:xfrm>
            <a:custGeom>
              <a:avLst/>
              <a:gdLst/>
              <a:ahLst/>
              <a:cxnLst/>
              <a:rect l="l" t="t" r="r" b="b"/>
              <a:pathLst>
                <a:path w="1488" h="2832" extrusionOk="0">
                  <a:moveTo>
                    <a:pt x="0" y="1632"/>
                  </a:moveTo>
                  <a:lnTo>
                    <a:pt x="1488" y="0"/>
                  </a:lnTo>
                  <a:lnTo>
                    <a:pt x="1488" y="2448"/>
                  </a:lnTo>
                  <a:lnTo>
                    <a:pt x="0" y="2832"/>
                  </a:lnTo>
                  <a:lnTo>
                    <a:pt x="0" y="1632"/>
                  </a:lnTo>
                  <a:close/>
                </a:path>
              </a:pathLst>
            </a:custGeom>
            <a:solidFill>
              <a:schemeClr val="l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sp>
          <p:nvSpPr>
            <p:cNvPr id="3127" name="Google Shape;3127;p238"/>
            <p:cNvSpPr/>
            <p:nvPr/>
          </p:nvSpPr>
          <p:spPr>
            <a:xfrm>
              <a:off x="1632" y="2448"/>
              <a:ext cx="4080" cy="384"/>
            </a:xfrm>
            <a:custGeom>
              <a:avLst/>
              <a:gdLst/>
              <a:ahLst/>
              <a:cxnLst/>
              <a:rect l="l" t="t" r="r" b="b"/>
              <a:pathLst>
                <a:path w="4080" h="384" extrusionOk="0">
                  <a:moveTo>
                    <a:pt x="0" y="384"/>
                  </a:moveTo>
                  <a:lnTo>
                    <a:pt x="3552" y="384"/>
                  </a:lnTo>
                  <a:lnTo>
                    <a:pt x="4080" y="0"/>
                  </a:lnTo>
                  <a:lnTo>
                    <a:pt x="1488" y="0"/>
                  </a:lnTo>
                  <a:lnTo>
                    <a:pt x="0" y="384"/>
                  </a:lnTo>
                  <a:close/>
                </a:path>
              </a:pathLst>
            </a:custGeom>
            <a:solidFill>
              <a:schemeClr val="l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defTabSz="914400">
                <a:buClr>
                  <a:srgbClr val="000000"/>
                </a:buClr>
                <a:defRPr/>
              </a:pPr>
              <a:endParaRPr sz="3200" kern="0">
                <a:solidFill>
                  <a:srgbClr val="FFFFFF"/>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131"/>
        <p:cNvGrpSpPr/>
        <p:nvPr/>
      </p:nvGrpSpPr>
      <p:grpSpPr>
        <a:xfrm>
          <a:off x="0" y="0"/>
          <a:ext cx="0" cy="0"/>
          <a:chOff x="0" y="0"/>
          <a:chExt cx="0" cy="0"/>
        </a:xfrm>
      </p:grpSpPr>
      <p:pic>
        <p:nvPicPr>
          <p:cNvPr id="3132" name="Google Shape;3132;p239"/>
          <p:cNvPicPr preferRelativeResize="0"/>
          <p:nvPr/>
        </p:nvPicPr>
        <p:blipFill rotWithShape="1">
          <a:blip r:embed="rId3">
            <a:alphaModFix/>
          </a:blip>
          <a:srcRect/>
          <a:stretch/>
        </p:blipFill>
        <p:spPr>
          <a:xfrm>
            <a:off x="1905000" y="0"/>
            <a:ext cx="4976812" cy="685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136"/>
        <p:cNvGrpSpPr/>
        <p:nvPr/>
      </p:nvGrpSpPr>
      <p:grpSpPr>
        <a:xfrm>
          <a:off x="0" y="0"/>
          <a:ext cx="0" cy="0"/>
          <a:chOff x="0" y="0"/>
          <a:chExt cx="0" cy="0"/>
        </a:xfrm>
      </p:grpSpPr>
      <p:pic>
        <p:nvPicPr>
          <p:cNvPr id="3137" name="Google Shape;3137;p240"/>
          <p:cNvPicPr preferRelativeResize="0"/>
          <p:nvPr/>
        </p:nvPicPr>
        <p:blipFill rotWithShape="1">
          <a:blip r:embed="rId3">
            <a:alphaModFix/>
          </a:blip>
          <a:srcRect/>
          <a:stretch/>
        </p:blipFill>
        <p:spPr>
          <a:xfrm>
            <a:off x="1524000" y="0"/>
            <a:ext cx="9144000" cy="6248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C2EFED-2FAE-4B32-B26B-B5F5CB0BB4CF}"/>
              </a:ext>
            </a:extLst>
          </p:cNvPr>
          <p:cNvPicPr>
            <a:picLocks noChangeAspect="1"/>
          </p:cNvPicPr>
          <p:nvPr/>
        </p:nvPicPr>
        <p:blipFill rotWithShape="1">
          <a:blip r:embed="rId2"/>
          <a:srcRect t="12012" b="3719"/>
          <a:stretch/>
        </p:blipFill>
        <p:spPr>
          <a:xfrm>
            <a:off x="0" y="0"/>
            <a:ext cx="12191997" cy="6858000"/>
          </a:xfrm>
          <a:custGeom>
            <a:avLst/>
            <a:gdLst/>
            <a:ahLst/>
            <a:cxnLst/>
            <a:rect l="l" t="t" r="r" b="b"/>
            <a:pathLst>
              <a:path w="12192000" h="6858000">
                <a:moveTo>
                  <a:pt x="0" y="0"/>
                </a:moveTo>
                <a:lnTo>
                  <a:pt x="12192000" y="0"/>
                </a:lnTo>
                <a:lnTo>
                  <a:pt x="12192000" y="6858000"/>
                </a:lnTo>
                <a:lnTo>
                  <a:pt x="0" y="6858000"/>
                </a:lnTo>
                <a:close/>
              </a:path>
            </a:pathLst>
          </a:custGeom>
        </p:spPr>
      </p:pic>
      <p:pic>
        <p:nvPicPr>
          <p:cNvPr id="6" name="5 Imagen" descr="Sin título.png"/>
          <p:cNvPicPr>
            <a:picLocks noChangeAspect="1"/>
          </p:cNvPicPr>
          <p:nvPr/>
        </p:nvPicPr>
        <p:blipFill>
          <a:blip r:embed="rId3"/>
          <a:stretch>
            <a:fillRect/>
          </a:stretch>
        </p:blipFill>
        <p:spPr>
          <a:xfrm>
            <a:off x="1331089" y="30303"/>
            <a:ext cx="5565096" cy="5809417"/>
          </a:xfrm>
          <a:prstGeom prst="rect">
            <a:avLst/>
          </a:prstGeom>
        </p:spPr>
      </p:pic>
      <p:pic>
        <p:nvPicPr>
          <p:cNvPr id="7" name="6 Imagen" descr="Sin título.png"/>
          <p:cNvPicPr>
            <a:picLocks noChangeAspect="1"/>
          </p:cNvPicPr>
          <p:nvPr/>
        </p:nvPicPr>
        <p:blipFill>
          <a:blip r:embed="rId4"/>
          <a:stretch>
            <a:fillRect/>
          </a:stretch>
        </p:blipFill>
        <p:spPr>
          <a:xfrm>
            <a:off x="7480336" y="68924"/>
            <a:ext cx="3122074" cy="4924248"/>
          </a:xfrm>
          <a:prstGeom prst="rect">
            <a:avLst/>
          </a:prstGeom>
        </p:spPr>
      </p:pic>
      <p:sp>
        <p:nvSpPr>
          <p:cNvPr id="8" name="CuadroTexto 9">
            <a:extLst>
              <a:ext uri="{FF2B5EF4-FFF2-40B4-BE49-F238E27FC236}">
                <a16:creationId xmlns:a16="http://schemas.microsoft.com/office/drawing/2014/main" id="{DB0D613F-2C6E-42A5-94A6-E992394ECBA2}"/>
              </a:ext>
            </a:extLst>
          </p:cNvPr>
          <p:cNvSpPr txBox="1"/>
          <p:nvPr/>
        </p:nvSpPr>
        <p:spPr>
          <a:xfrm>
            <a:off x="3144251" y="6000749"/>
            <a:ext cx="6662057" cy="423859"/>
          </a:xfrm>
          <a:prstGeom prst="rect">
            <a:avLst/>
          </a:prstGeom>
          <a:solidFill>
            <a:srgbClr val="FFFF00"/>
          </a:solidFill>
          <a:ln w="38100">
            <a:solidFill>
              <a:schemeClr val="tx1"/>
            </a:solidFill>
          </a:ln>
          <a:effectLst>
            <a:outerShdw blurRad="50800" dist="203200" dir="2700000" algn="tl" rotWithShape="0">
              <a:prstClr val="black">
                <a:alpha val="40000"/>
              </a:prstClr>
            </a:outerShdw>
          </a:effectLst>
        </p:spPr>
        <p:txBody>
          <a:bodyPr wrap="square" lIns="27000" tIns="27000" rIns="27000" bIns="27000" rtlCol="0" anchor="ctr" anchorCtr="0">
            <a:spAutoFit/>
          </a:bodyPr>
          <a:lstStyle/>
          <a:p>
            <a:pPr algn="ctr" defTabSz="342900"/>
            <a:r>
              <a:rPr lang="es-AR" sz="2400" dirty="0">
                <a:solidFill>
                  <a:srgbClr val="000000"/>
                </a:solidFill>
                <a:latin typeface="Segoe UI Semibold" panose="020B0702040204020203" pitchFamily="34" charset="0"/>
                <a:cs typeface="Arial"/>
                <a:sym typeface="Arial"/>
              </a:rPr>
              <a:t>AUMENTO de la TRANSPARENCIA: ENFISEMA</a:t>
            </a:r>
          </a:p>
        </p:txBody>
      </p:sp>
    </p:spTree>
    <p:extLst>
      <p:ext uri="{BB962C8B-B14F-4D97-AF65-F5344CB8AC3E}">
        <p14:creationId xmlns:p14="http://schemas.microsoft.com/office/powerpoint/2010/main" val="2071157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C2EFED-2FAE-4B32-B26B-B5F5CB0BB4CF}"/>
              </a:ext>
            </a:extLst>
          </p:cNvPr>
          <p:cNvPicPr>
            <a:picLocks noChangeAspect="1"/>
          </p:cNvPicPr>
          <p:nvPr/>
        </p:nvPicPr>
        <p:blipFill rotWithShape="1">
          <a:blip r:embed="rId2"/>
          <a:srcRect t="12012" b="3719"/>
          <a:stretch/>
        </p:blipFill>
        <p:spPr>
          <a:xfrm>
            <a:off x="20" y="10"/>
            <a:ext cx="12191980" cy="6857990"/>
          </a:xfrm>
          <a:custGeom>
            <a:avLst/>
            <a:gdLst/>
            <a:ahLst/>
            <a:cxnLst/>
            <a:rect l="l" t="t" r="r" b="b"/>
            <a:pathLst>
              <a:path w="12192000" h="6858000">
                <a:moveTo>
                  <a:pt x="0" y="0"/>
                </a:moveTo>
                <a:lnTo>
                  <a:pt x="12192000" y="0"/>
                </a:lnTo>
                <a:lnTo>
                  <a:pt x="12192000" y="6858000"/>
                </a:lnTo>
                <a:lnTo>
                  <a:pt x="0" y="6858000"/>
                </a:lnTo>
                <a:close/>
              </a:path>
            </a:pathLst>
          </a:custGeom>
        </p:spPr>
      </p:pic>
      <p:sp>
        <p:nvSpPr>
          <p:cNvPr id="3" name="CuadroTexto 2">
            <a:extLst>
              <a:ext uri="{FF2B5EF4-FFF2-40B4-BE49-F238E27FC236}">
                <a16:creationId xmlns:a16="http://schemas.microsoft.com/office/drawing/2014/main" id="{A31E95E0-EB8C-4AFF-A912-76F301290168}"/>
              </a:ext>
            </a:extLst>
          </p:cNvPr>
          <p:cNvSpPr txBox="1"/>
          <p:nvPr/>
        </p:nvSpPr>
        <p:spPr>
          <a:xfrm>
            <a:off x="4736873" y="287560"/>
            <a:ext cx="4289561" cy="1980918"/>
          </a:xfrm>
          <a:prstGeom prst="rect">
            <a:avLst/>
          </a:prstGeom>
          <a:solidFill>
            <a:srgbClr val="FFFF00"/>
          </a:solidFill>
          <a:ln w="38100">
            <a:solidFill>
              <a:srgbClr val="000000"/>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lvl="0" defTabSz="914400">
              <a:spcBef>
                <a:spcPts val="1200"/>
              </a:spcBef>
              <a:buFont typeface="Arial" panose="020B0604020202020204" pitchFamily="34" charset="0"/>
              <a:buChar char="•"/>
              <a:defRPr/>
            </a:pPr>
            <a:r>
              <a:rPr lang="es-AR" sz="1400" kern="0" dirty="0">
                <a:solidFill>
                  <a:srgbClr val="000000"/>
                </a:solidFill>
                <a:latin typeface="Segoe UI Semibold" panose="020B0702040204020203" pitchFamily="34" charset="0"/>
              </a:rPr>
              <a:t>MICOBACTERIAS (TBC, Lepra)</a:t>
            </a:r>
          </a:p>
          <a:p>
            <a:pPr lvl="0" defTabSz="914400">
              <a:spcBef>
                <a:spcPts val="1200"/>
              </a:spcBef>
              <a:buFont typeface="Arial" panose="020B0604020202020204" pitchFamily="34" charset="0"/>
              <a:buChar char="•"/>
              <a:defRPr/>
            </a:pPr>
            <a:r>
              <a:rPr lang="es-AR" sz="1400" kern="0" dirty="0">
                <a:solidFill>
                  <a:srgbClr val="000000"/>
                </a:solidFill>
                <a:latin typeface="Segoe UI Semibold" panose="020B0702040204020203" pitchFamily="34" charset="0"/>
              </a:rPr>
              <a:t>CLAMIDIAS</a:t>
            </a:r>
          </a:p>
          <a:p>
            <a:pPr lvl="0" defTabSz="914400">
              <a:spcBef>
                <a:spcPts val="1200"/>
              </a:spcBef>
              <a:buFont typeface="Arial" panose="020B0604020202020204" pitchFamily="34" charset="0"/>
              <a:buChar char="•"/>
              <a:defRPr/>
            </a:pPr>
            <a:r>
              <a:rPr lang="es-AR" sz="1400" kern="0" dirty="0">
                <a:solidFill>
                  <a:srgbClr val="000000"/>
                </a:solidFill>
                <a:latin typeface="Segoe UI Semibold" panose="020B0702040204020203" pitchFamily="34" charset="0"/>
              </a:rPr>
              <a:t>BARTONELLA</a:t>
            </a:r>
          </a:p>
          <a:p>
            <a:pPr lvl="0" defTabSz="914400">
              <a:spcBef>
                <a:spcPts val="1200"/>
              </a:spcBef>
              <a:buFont typeface="Arial" panose="020B0604020202020204" pitchFamily="34" charset="0"/>
              <a:buChar char="•"/>
              <a:defRPr/>
            </a:pPr>
            <a:r>
              <a:rPr lang="es-AR" sz="1400" kern="0" dirty="0">
                <a:solidFill>
                  <a:srgbClr val="000000"/>
                </a:solidFill>
                <a:latin typeface="Segoe UI Semibold" panose="020B0702040204020203" pitchFamily="34" charset="0"/>
              </a:rPr>
              <a:t>MICOSIS PROFUNDAS</a:t>
            </a:r>
          </a:p>
          <a:p>
            <a:pPr lvl="0" defTabSz="914400">
              <a:spcBef>
                <a:spcPts val="1200"/>
              </a:spcBef>
              <a:buFont typeface="Arial" panose="020B0604020202020204" pitchFamily="34" charset="0"/>
              <a:buChar char="•"/>
              <a:defRPr/>
            </a:pPr>
            <a:r>
              <a:rPr lang="es-AR" sz="1400" kern="0" dirty="0">
                <a:solidFill>
                  <a:srgbClr val="000000"/>
                </a:solidFill>
                <a:latin typeface="Segoe UI Semibold" panose="020B0702040204020203" pitchFamily="34" charset="0"/>
              </a:rPr>
              <a:t>OTROS microrganismos y enfermedades autoinmunes (Enf. de Crohn, Sarcoidosis)</a:t>
            </a:r>
            <a:endParaRPr kumimoji="0" lang="es-AR" sz="1400" b="0" i="0" u="none" strike="noStrike" kern="0" cap="none" spc="0" normalizeH="0" baseline="0" noProof="0" dirty="0">
              <a:ln>
                <a:noFill/>
              </a:ln>
              <a:solidFill>
                <a:srgbClr val="000000"/>
              </a:solidFill>
              <a:effectLst/>
              <a:uLnTx/>
              <a:uFillTx/>
              <a:latin typeface="Segoe UI Semibold" panose="020B0702040204020203" pitchFamily="34" charset="0"/>
              <a:ea typeface="+mn-ea"/>
              <a:cs typeface="+mn-cs"/>
            </a:endParaRPr>
          </a:p>
        </p:txBody>
      </p:sp>
      <p:sp>
        <p:nvSpPr>
          <p:cNvPr id="4" name="CuadroTexto 3">
            <a:extLst>
              <a:ext uri="{FF2B5EF4-FFF2-40B4-BE49-F238E27FC236}">
                <a16:creationId xmlns:a16="http://schemas.microsoft.com/office/drawing/2014/main" id="{92AC94F4-C8F6-4BEE-A036-1623103CD5B4}"/>
              </a:ext>
            </a:extLst>
          </p:cNvPr>
          <p:cNvSpPr txBox="1"/>
          <p:nvPr/>
        </p:nvSpPr>
        <p:spPr>
          <a:xfrm>
            <a:off x="207826" y="872334"/>
            <a:ext cx="4289561" cy="811367"/>
          </a:xfrm>
          <a:prstGeom prst="rect">
            <a:avLst/>
          </a:prstGeom>
          <a:solidFill>
            <a:srgbClr val="FFC000"/>
          </a:solidFill>
          <a:ln w="38100">
            <a:solidFill>
              <a:srgbClr val="000000"/>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2400" b="0" i="0" u="none" strike="noStrike" kern="0" cap="none" spc="0" normalizeH="0" baseline="0" noProof="0" dirty="0">
                <a:ln>
                  <a:noFill/>
                </a:ln>
                <a:solidFill>
                  <a:srgbClr val="000000"/>
                </a:solidFill>
                <a:effectLst/>
                <a:uLnTx/>
                <a:uFillTx/>
                <a:latin typeface="Segoe UI Semibold" panose="020B0702040204020203" pitchFamily="34" charset="0"/>
                <a:ea typeface="+mn-ea"/>
                <a:cs typeface="+mn-cs"/>
              </a:rPr>
              <a:t>Causas de GRANULOMAS INMUNES</a:t>
            </a:r>
          </a:p>
        </p:txBody>
      </p:sp>
      <p:sp>
        <p:nvSpPr>
          <p:cNvPr id="5" name="CuadroTexto 4">
            <a:extLst>
              <a:ext uri="{FF2B5EF4-FFF2-40B4-BE49-F238E27FC236}">
                <a16:creationId xmlns:a16="http://schemas.microsoft.com/office/drawing/2014/main" id="{07F43671-8BCF-4E84-9D5B-DDBB6E177A79}"/>
              </a:ext>
            </a:extLst>
          </p:cNvPr>
          <p:cNvSpPr txBox="1"/>
          <p:nvPr/>
        </p:nvSpPr>
        <p:spPr>
          <a:xfrm>
            <a:off x="9182893" y="1683701"/>
            <a:ext cx="2852647" cy="811367"/>
          </a:xfrm>
          <a:prstGeom prst="rect">
            <a:avLst/>
          </a:prstGeom>
          <a:solidFill>
            <a:srgbClr val="FFFF00"/>
          </a:solidFill>
          <a:ln w="38100">
            <a:solidFill>
              <a:srgbClr val="000000"/>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lvl="0" algn="ctr" defTabSz="914400">
              <a:spcBef>
                <a:spcPts val="1200"/>
              </a:spcBef>
              <a:buFont typeface="Arial" panose="020B0604020202020204" pitchFamily="34" charset="0"/>
              <a:buChar char="•"/>
              <a:defRPr/>
            </a:pPr>
            <a:r>
              <a:rPr lang="es-AR" sz="1200" kern="0" dirty="0">
                <a:solidFill>
                  <a:srgbClr val="000000"/>
                </a:solidFill>
                <a:latin typeface="Segoe UI Semibold" panose="020B0702040204020203" pitchFamily="34" charset="0"/>
              </a:rPr>
              <a:t>Todo material exógeno que no pueda ser digerido (municiones, madera, hilos de sutura, prótesis en intervenciones quirúrgicas, etc.</a:t>
            </a:r>
            <a:endParaRPr kumimoji="0" lang="es-AR" sz="1200" b="0" i="0" u="none" strike="noStrike" kern="0" cap="none" spc="0" normalizeH="0" baseline="0" noProof="0" dirty="0">
              <a:ln>
                <a:noFill/>
              </a:ln>
              <a:solidFill>
                <a:srgbClr val="000000"/>
              </a:solidFill>
              <a:effectLst/>
              <a:uLnTx/>
              <a:uFillTx/>
              <a:latin typeface="Segoe UI Semibold" panose="020B0702040204020203" pitchFamily="34" charset="0"/>
              <a:ea typeface="+mn-ea"/>
              <a:cs typeface="+mn-cs"/>
            </a:endParaRPr>
          </a:p>
        </p:txBody>
      </p:sp>
      <p:sp>
        <p:nvSpPr>
          <p:cNvPr id="6" name="CuadroTexto 5">
            <a:extLst>
              <a:ext uri="{FF2B5EF4-FFF2-40B4-BE49-F238E27FC236}">
                <a16:creationId xmlns:a16="http://schemas.microsoft.com/office/drawing/2014/main" id="{64CE2562-39FF-4F8D-8610-147B42EB26AE}"/>
              </a:ext>
            </a:extLst>
          </p:cNvPr>
          <p:cNvSpPr txBox="1"/>
          <p:nvPr/>
        </p:nvSpPr>
        <p:spPr>
          <a:xfrm>
            <a:off x="9265920" y="995444"/>
            <a:ext cx="2718254" cy="565146"/>
          </a:xfrm>
          <a:prstGeom prst="rect">
            <a:avLst/>
          </a:prstGeom>
          <a:solidFill>
            <a:schemeClr val="bg1"/>
          </a:solidFill>
          <a:ln w="38100">
            <a:solidFill>
              <a:srgbClr val="000000"/>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1600" b="0" i="0" u="none" strike="noStrike" kern="0" cap="none" spc="0" normalizeH="0" baseline="0" noProof="0" dirty="0">
                <a:ln>
                  <a:noFill/>
                </a:ln>
                <a:solidFill>
                  <a:srgbClr val="000000"/>
                </a:solidFill>
                <a:effectLst/>
                <a:uLnTx/>
                <a:uFillTx/>
                <a:latin typeface="Segoe UI Semibold" panose="020B0702040204020203" pitchFamily="34" charset="0"/>
                <a:ea typeface="+mn-ea"/>
                <a:cs typeface="+mn-cs"/>
              </a:rPr>
              <a:t>Causas de GRANULOMAS tipo CUERPO EXTRAÑO</a:t>
            </a:r>
          </a:p>
        </p:txBody>
      </p:sp>
      <p:pic>
        <p:nvPicPr>
          <p:cNvPr id="7" name="Google Shape;341;p21">
            <a:extLst>
              <a:ext uri="{FF2B5EF4-FFF2-40B4-BE49-F238E27FC236}">
                <a16:creationId xmlns:a16="http://schemas.microsoft.com/office/drawing/2014/main" id="{AFCFCB56-D43F-46F7-8AA8-6FAEFA305E42}"/>
              </a:ext>
            </a:extLst>
          </p:cNvPr>
          <p:cNvPicPr preferRelativeResize="0"/>
          <p:nvPr/>
        </p:nvPicPr>
        <p:blipFill rotWithShape="1">
          <a:blip r:embed="rId3">
            <a:alphaModFix/>
          </a:blip>
          <a:srcRect/>
          <a:stretch/>
        </p:blipFill>
        <p:spPr>
          <a:xfrm>
            <a:off x="140630" y="2736491"/>
            <a:ext cx="5364481" cy="3833949"/>
          </a:xfrm>
          <a:prstGeom prst="rect">
            <a:avLst/>
          </a:prstGeom>
          <a:noFill/>
          <a:ln>
            <a:noFill/>
          </a:ln>
        </p:spPr>
      </p:pic>
      <p:sp>
        <p:nvSpPr>
          <p:cNvPr id="8" name="CuadroTexto 7">
            <a:extLst>
              <a:ext uri="{FF2B5EF4-FFF2-40B4-BE49-F238E27FC236}">
                <a16:creationId xmlns:a16="http://schemas.microsoft.com/office/drawing/2014/main" id="{923FD3F1-CDB5-443C-9148-D0329E7BC377}"/>
              </a:ext>
            </a:extLst>
          </p:cNvPr>
          <p:cNvSpPr txBox="1"/>
          <p:nvPr/>
        </p:nvSpPr>
        <p:spPr>
          <a:xfrm>
            <a:off x="5645721" y="3276938"/>
            <a:ext cx="6066699" cy="3200876"/>
          </a:xfrm>
          <a:prstGeom prst="rect">
            <a:avLst/>
          </a:prstGeom>
          <a:solidFill>
            <a:schemeClr val="bg1"/>
          </a:solidFill>
        </p:spPr>
        <p:txBody>
          <a:bodyPr wrap="square" rtlCol="0">
            <a:spAutoFit/>
          </a:bodyPr>
          <a:lstStyle/>
          <a:p>
            <a:r>
              <a:rPr lang="es-AR" sz="2000" b="1" dirty="0"/>
              <a:t>COMPOSICIÓN</a:t>
            </a:r>
          </a:p>
          <a:p>
            <a:endParaRPr lang="es-AR" sz="2000" b="1" dirty="0"/>
          </a:p>
          <a:p>
            <a:r>
              <a:rPr lang="es-AR" dirty="0"/>
              <a:t>Macrófago </a:t>
            </a:r>
            <a:r>
              <a:rPr lang="es-AR" dirty="0">
                <a:sym typeface="Wingdings" panose="05000000000000000000" pitchFamily="2" charset="2"/>
              </a:rPr>
              <a:t> </a:t>
            </a:r>
            <a:r>
              <a:rPr lang="es-AR" b="1" dirty="0">
                <a:sym typeface="Wingdings" panose="05000000000000000000" pitchFamily="2" charset="2"/>
              </a:rPr>
              <a:t>c</a:t>
            </a:r>
            <a:r>
              <a:rPr lang="es-AR" b="1" dirty="0"/>
              <a:t>élula EPITELOIDE </a:t>
            </a:r>
          </a:p>
          <a:p>
            <a:r>
              <a:rPr lang="es-AR" b="1" dirty="0"/>
              <a:t>Células gigantes multinucleadas</a:t>
            </a:r>
            <a:r>
              <a:rPr lang="es-AR" dirty="0"/>
              <a:t>: núcleos en la periferia del citoplasma (células gigantes tipo </a:t>
            </a:r>
            <a:r>
              <a:rPr lang="es-AR" dirty="0" err="1"/>
              <a:t>Langhans</a:t>
            </a:r>
            <a:r>
              <a:rPr lang="es-AR" dirty="0"/>
              <a:t>, como se muestra en la imagen) o en el sector central (células gigantes tipo cuerpo extraño). </a:t>
            </a:r>
          </a:p>
          <a:p>
            <a:r>
              <a:rPr lang="es-AR" b="1" dirty="0"/>
              <a:t>Linfocitos, fibroblastos </a:t>
            </a:r>
            <a:r>
              <a:rPr lang="es-AR" dirty="0"/>
              <a:t>(periferia) </a:t>
            </a:r>
          </a:p>
          <a:p>
            <a:r>
              <a:rPr lang="es-AR" b="1" dirty="0"/>
              <a:t>Fibrosis periférica</a:t>
            </a:r>
          </a:p>
          <a:p>
            <a:r>
              <a:rPr lang="es-AR" b="1" dirty="0"/>
              <a:t>Algunos granulomas</a:t>
            </a:r>
            <a:r>
              <a:rPr lang="es-AR" dirty="0"/>
              <a:t>: necrosis central, que luego cicatriza. </a:t>
            </a:r>
          </a:p>
        </p:txBody>
      </p:sp>
    </p:spTree>
    <p:extLst>
      <p:ext uri="{BB962C8B-B14F-4D97-AF65-F5344CB8AC3E}">
        <p14:creationId xmlns:p14="http://schemas.microsoft.com/office/powerpoint/2010/main" val="1851733584"/>
      </p:ext>
    </p:extLst>
  </p:cSld>
  <p:clrMapOvr>
    <a:masterClrMapping/>
  </p:clrMapOvr>
  <mc:AlternateContent xmlns:mc="http://schemas.openxmlformats.org/markup-compatibility/2006" xmlns:p14="http://schemas.microsoft.com/office/powerpoint/2010/main">
    <mc:Choice Requires="p14">
      <p:transition spd="slow" p14:dur="2000" advTm="142950"/>
    </mc:Choice>
    <mc:Fallback xmlns="">
      <p:transition spd="slow" advTm="14295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4"/>
          <p:cNvSpPr txBox="1">
            <a:spLocks noGrp="1"/>
          </p:cNvSpPr>
          <p:nvPr>
            <p:ph type="title"/>
          </p:nvPr>
        </p:nvSpPr>
        <p:spPr>
          <a:xfrm>
            <a:off x="248049" y="214855"/>
            <a:ext cx="11743654" cy="990600"/>
          </a:xfrm>
          <a:prstGeom prst="rect">
            <a:avLst/>
          </a:prstGeom>
          <a:noFill/>
          <a:ln>
            <a:noFill/>
          </a:ln>
        </p:spPr>
        <p:txBody>
          <a:bodyPr spcFirstLastPara="1" wrap="square" lIns="68569" tIns="34275" rIns="68569" bIns="34275" anchor="t" anchorCtr="0">
            <a:normAutofit fontScale="90000"/>
          </a:bodyPr>
          <a:lstStyle/>
          <a:p>
            <a:pPr>
              <a:buSzPct val="100000"/>
            </a:pPr>
            <a:r>
              <a:rPr lang="es-ES" dirty="0"/>
              <a:t>Bronquiectasias: dilatación anómala PERMANENTE de vía aérea x infección necrosante destructiva.</a:t>
            </a:r>
            <a:endParaRPr dirty="0"/>
          </a:p>
        </p:txBody>
      </p:sp>
      <p:sp>
        <p:nvSpPr>
          <p:cNvPr id="184" name="Google Shape;184;p24"/>
          <p:cNvSpPr txBox="1">
            <a:spLocks noGrp="1"/>
          </p:cNvSpPr>
          <p:nvPr>
            <p:ph type="body" idx="1"/>
          </p:nvPr>
        </p:nvSpPr>
        <p:spPr>
          <a:xfrm>
            <a:off x="248049" y="3283527"/>
            <a:ext cx="4830417" cy="3263504"/>
          </a:xfrm>
          <a:prstGeom prst="rect">
            <a:avLst/>
          </a:prstGeom>
          <a:noFill/>
          <a:ln>
            <a:noFill/>
          </a:ln>
        </p:spPr>
        <p:txBody>
          <a:bodyPr spcFirstLastPara="1" wrap="square" lIns="68569" tIns="34275" rIns="68569" bIns="34275" anchor="t" anchorCtr="0">
            <a:normAutofit/>
          </a:bodyPr>
          <a:lstStyle/>
          <a:p>
            <a:pPr marL="257175" indent="-257175">
              <a:spcBef>
                <a:spcPts val="0"/>
              </a:spcBef>
              <a:buSzPts val="1600"/>
            </a:pPr>
            <a:r>
              <a:rPr lang="es-ES" sz="1500" dirty="0"/>
              <a:t>Trastornos congénitos (fibrosis quística), post infección, obstrucciones bronquiales, inflamación crónica.</a:t>
            </a:r>
            <a:endParaRPr dirty="0"/>
          </a:p>
          <a:p>
            <a:pPr marL="257175" indent="-257175">
              <a:buSzPts val="1600"/>
            </a:pPr>
            <a:r>
              <a:rPr lang="es-ES" sz="1500" dirty="0"/>
              <a:t>Clínica: tos intensa y persistente, fiebre, abundante esputo purulento. Complicaciones: HTP, abscesos pulmonares y a distancia.</a:t>
            </a:r>
            <a:endParaRPr sz="1500" dirty="0"/>
          </a:p>
        </p:txBody>
      </p:sp>
      <p:pic>
        <p:nvPicPr>
          <p:cNvPr id="185" name="Google Shape;185;p24" descr="Anatpat-UNICAMP"/>
          <p:cNvPicPr preferRelativeResize="0"/>
          <p:nvPr/>
        </p:nvPicPr>
        <p:blipFill rotWithShape="1">
          <a:blip r:embed="rId3">
            <a:alphaModFix/>
          </a:blip>
          <a:srcRect l="18207" r="11957"/>
          <a:stretch/>
        </p:blipFill>
        <p:spPr>
          <a:xfrm>
            <a:off x="6744588" y="1759553"/>
            <a:ext cx="4382486" cy="4787478"/>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A395FCF-4778-4C62-B415-D5EE0A6E25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168" y="167471"/>
            <a:ext cx="4800600" cy="31432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C728D7C-E715-4EBC-A248-752D583988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2381" y="167471"/>
            <a:ext cx="3009900" cy="45624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892E2B23-1F3A-45DE-9207-99E7834449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8017" y="167471"/>
            <a:ext cx="3009900" cy="4562475"/>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A0EB41CF-2337-425B-8D77-84FAEAD5E739}"/>
              </a:ext>
            </a:extLst>
          </p:cNvPr>
          <p:cNvSpPr txBox="1"/>
          <p:nvPr/>
        </p:nvSpPr>
        <p:spPr>
          <a:xfrm>
            <a:off x="1203767" y="5359078"/>
            <a:ext cx="8499443" cy="769441"/>
          </a:xfrm>
          <a:prstGeom prst="rect">
            <a:avLst/>
          </a:prstGeom>
          <a:noFill/>
        </p:spPr>
        <p:txBody>
          <a:bodyPr wrap="none" rtlCol="0">
            <a:spAutoFit/>
          </a:bodyPr>
          <a:lstStyle/>
          <a:p>
            <a:r>
              <a:rPr lang="es-AR" sz="4400" dirty="0"/>
              <a:t>¿Qué es un COR PULMONALE?</a:t>
            </a:r>
          </a:p>
        </p:txBody>
      </p:sp>
    </p:spTree>
    <p:extLst>
      <p:ext uri="{BB962C8B-B14F-4D97-AF65-F5344CB8AC3E}">
        <p14:creationId xmlns:p14="http://schemas.microsoft.com/office/powerpoint/2010/main" val="2404176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0A37BB8-07A9-4294-BAC0-0908765E036B}"/>
              </a:ext>
            </a:extLst>
          </p:cNvPr>
          <p:cNvSpPr>
            <a:spLocks noGrp="1"/>
          </p:cNvSpPr>
          <p:nvPr>
            <p:ph idx="1"/>
          </p:nvPr>
        </p:nvSpPr>
        <p:spPr>
          <a:xfrm>
            <a:off x="1120731" y="243461"/>
            <a:ext cx="10407600" cy="6392469"/>
          </a:xfrm>
          <a:solidFill>
            <a:schemeClr val="bg1"/>
          </a:solidFill>
        </p:spPr>
        <p:txBody>
          <a:bodyPr>
            <a:noAutofit/>
          </a:bodyPr>
          <a:lstStyle/>
          <a:p>
            <a:pPr marL="0" indent="0">
              <a:buNone/>
            </a:pPr>
            <a:r>
              <a:rPr lang="es-ES" b="1" u="sng" dirty="0"/>
              <a:t>Neumoconiosis</a:t>
            </a:r>
            <a:endParaRPr lang="es-AR" dirty="0"/>
          </a:p>
          <a:p>
            <a:pPr marL="0" indent="0">
              <a:buNone/>
            </a:pPr>
            <a:r>
              <a:rPr lang="es-ES" sz="1400" dirty="0"/>
              <a:t>grupo de enfermedades caracterizadas por la afectación permanente del intersticio pulmonar; están producidas por acúmulo de </a:t>
            </a:r>
            <a:r>
              <a:rPr lang="es-ES" sz="1400" b="1" dirty="0">
                <a:solidFill>
                  <a:schemeClr val="tx1">
                    <a:alpha val="77000"/>
                  </a:schemeClr>
                </a:solidFill>
              </a:rPr>
              <a:t>polvo inhalado en los pulmones y la reacción tisular que éste provoca</a:t>
            </a:r>
            <a:r>
              <a:rPr lang="es-ES" sz="1400" dirty="0"/>
              <a:t>.</a:t>
            </a:r>
            <a:endParaRPr lang="es-AR" sz="1400" dirty="0"/>
          </a:p>
          <a:p>
            <a:pPr marL="0" lvl="0" indent="0">
              <a:buNone/>
            </a:pPr>
            <a:r>
              <a:rPr lang="es-ES" b="1" u="sng" dirty="0"/>
              <a:t>Silicosis</a:t>
            </a:r>
            <a:r>
              <a:rPr lang="es-ES" dirty="0"/>
              <a:t>: sílice cristalina (SiO2) (cuarzo, cristobalita, </a:t>
            </a:r>
            <a:r>
              <a:rPr lang="es-ES" dirty="0" err="1"/>
              <a:t>tridimita</a:t>
            </a:r>
            <a:r>
              <a:rPr lang="es-ES" dirty="0"/>
              <a:t> </a:t>
            </a:r>
            <a:r>
              <a:rPr lang="es-ES" dirty="0" err="1"/>
              <a:t>moganita</a:t>
            </a:r>
            <a:r>
              <a:rPr lang="es-ES" dirty="0"/>
              <a:t>, </a:t>
            </a:r>
            <a:r>
              <a:rPr lang="es-ES" dirty="0" err="1"/>
              <a:t>sistovita</a:t>
            </a:r>
            <a:r>
              <a:rPr lang="es-ES" dirty="0"/>
              <a:t>)</a:t>
            </a:r>
            <a:endParaRPr lang="es-AR" dirty="0"/>
          </a:p>
          <a:p>
            <a:pPr marL="0" indent="0">
              <a:buNone/>
            </a:pPr>
            <a:r>
              <a:rPr lang="es-ES" sz="1400" dirty="0"/>
              <a:t>Se desencadena por la inhalación y depósito de partículas de sílice, provocando la producción de tejido colágeno y afectando al parénquima pulmonar de forma difusa. Están expuestos los mineros y los trabajadores de las industrias que emplean este mineral (cerámica, alfarería y ladrillos).</a:t>
            </a:r>
            <a:endParaRPr lang="es-AR" sz="1400" dirty="0"/>
          </a:p>
          <a:p>
            <a:pPr marL="0" lvl="0" indent="0">
              <a:buNone/>
            </a:pPr>
            <a:r>
              <a:rPr lang="es-ES" b="1" u="sng" dirty="0"/>
              <a:t>Neumoconiosis de la mina de carbón.</a:t>
            </a:r>
            <a:endParaRPr lang="es-AR" b="1" dirty="0"/>
          </a:p>
          <a:p>
            <a:pPr marL="0" indent="0">
              <a:buNone/>
            </a:pPr>
            <a:r>
              <a:rPr lang="es-ES" sz="1400" dirty="0"/>
              <a:t>Dicha exposición y depósito de polvo en los alvéolos activa los mecanismos que conducen a un aumento de la </a:t>
            </a:r>
            <a:r>
              <a:rPr lang="es-ES" sz="1400" dirty="0" err="1"/>
              <a:t>fibrogénesis</a:t>
            </a:r>
            <a:r>
              <a:rPr lang="es-ES" sz="1400" dirty="0"/>
              <a:t>, de forma similar a la silicosis. Fibrosis masiva progresiva en lóbulos superiores o segmentos superiores de lóbulos inferiores. </a:t>
            </a:r>
          </a:p>
          <a:p>
            <a:pPr marL="0" indent="0">
              <a:buNone/>
            </a:pPr>
            <a:r>
              <a:rPr lang="es-ES" sz="1400" dirty="0"/>
              <a:t>La llamada ANTRACOSIS se observa en sujetos de vida urbana por polución ambiental y tabaco, pero no tiene las Relevancia clínica del cuadro descripto.</a:t>
            </a:r>
            <a:endParaRPr lang="es-AR" sz="1400" dirty="0"/>
          </a:p>
          <a:p>
            <a:pPr marL="0" indent="0">
              <a:buNone/>
            </a:pPr>
            <a:r>
              <a:rPr lang="es-ES" b="1" u="sng" dirty="0"/>
              <a:t>Beriliosis: </a:t>
            </a:r>
            <a:r>
              <a:rPr lang="es-ES" b="1" dirty="0"/>
              <a:t>berilio</a:t>
            </a:r>
            <a:endParaRPr lang="es-AR" b="1" dirty="0"/>
          </a:p>
          <a:p>
            <a:pPr marL="0" indent="0">
              <a:buNone/>
            </a:pPr>
            <a:r>
              <a:rPr lang="es-ES" sz="1400" dirty="0"/>
              <a:t>El Berilio es un metal que se usa en la industria aeroespacial, automovilística, armamento, medicina y electrónica, hasta el punto de que casi todos los teléfonos móviles tienen este material. </a:t>
            </a:r>
            <a:endParaRPr lang="es-AR" sz="1400" dirty="0"/>
          </a:p>
          <a:p>
            <a:pPr marL="0" indent="0">
              <a:buNone/>
            </a:pPr>
            <a:endParaRPr lang="es-ES" sz="1400" dirty="0"/>
          </a:p>
          <a:p>
            <a:pPr marL="0" indent="0">
              <a:buNone/>
            </a:pPr>
            <a:r>
              <a:rPr lang="es-ES" sz="1400" dirty="0"/>
              <a:t> </a:t>
            </a:r>
            <a:endParaRPr lang="es-AR" sz="1400" dirty="0"/>
          </a:p>
          <a:p>
            <a:pPr marL="0" indent="0">
              <a:buNone/>
            </a:pPr>
            <a:r>
              <a:rPr lang="es-ES" sz="1400" dirty="0"/>
              <a:t> </a:t>
            </a:r>
            <a:endParaRPr lang="es-AR" sz="1400" dirty="0"/>
          </a:p>
          <a:p>
            <a:pPr marL="0" indent="0">
              <a:buNone/>
            </a:pPr>
            <a:endParaRPr lang="es-AR" sz="1400" dirty="0"/>
          </a:p>
        </p:txBody>
      </p:sp>
    </p:spTree>
    <p:extLst>
      <p:ext uri="{BB962C8B-B14F-4D97-AF65-F5344CB8AC3E}">
        <p14:creationId xmlns:p14="http://schemas.microsoft.com/office/powerpoint/2010/main" val="32150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C2EFED-2FAE-4B32-B26B-B5F5CB0BB4CF}"/>
              </a:ext>
            </a:extLst>
          </p:cNvPr>
          <p:cNvPicPr>
            <a:picLocks noChangeAspect="1"/>
          </p:cNvPicPr>
          <p:nvPr/>
        </p:nvPicPr>
        <p:blipFill rotWithShape="1">
          <a:blip r:embed="rId2"/>
          <a:srcRect t="12012" b="3719"/>
          <a:stretch/>
        </p:blipFill>
        <p:spPr>
          <a:xfrm>
            <a:off x="0" y="0"/>
            <a:ext cx="12191997" cy="6858000"/>
          </a:xfrm>
          <a:custGeom>
            <a:avLst/>
            <a:gdLst/>
            <a:ahLst/>
            <a:cxnLst/>
            <a:rect l="l" t="t" r="r" b="b"/>
            <a:pathLst>
              <a:path w="12192000" h="6858000">
                <a:moveTo>
                  <a:pt x="0" y="0"/>
                </a:moveTo>
                <a:lnTo>
                  <a:pt x="12192000" y="0"/>
                </a:lnTo>
                <a:lnTo>
                  <a:pt x="12192000" y="6858000"/>
                </a:lnTo>
                <a:lnTo>
                  <a:pt x="0" y="6858000"/>
                </a:lnTo>
                <a:close/>
              </a:path>
            </a:pathLst>
          </a:custGeom>
        </p:spPr>
      </p:pic>
      <p:sp>
        <p:nvSpPr>
          <p:cNvPr id="3" name="Google Shape;374;p56">
            <a:extLst>
              <a:ext uri="{FF2B5EF4-FFF2-40B4-BE49-F238E27FC236}">
                <a16:creationId xmlns:a16="http://schemas.microsoft.com/office/drawing/2014/main" id="{CCD1536E-213B-49B1-839A-4066B19D95C1}"/>
              </a:ext>
            </a:extLst>
          </p:cNvPr>
          <p:cNvSpPr txBox="1"/>
          <p:nvPr/>
        </p:nvSpPr>
        <p:spPr>
          <a:xfrm>
            <a:off x="495030" y="-11638"/>
            <a:ext cx="11696970" cy="540544"/>
          </a:xfrm>
          <a:prstGeom prst="rect">
            <a:avLst/>
          </a:prstGeom>
          <a:noFill/>
          <a:ln>
            <a:noFill/>
          </a:ln>
        </p:spPr>
        <p:txBody>
          <a:bodyPr spcFirstLastPara="1" wrap="square" lIns="68569" tIns="34275" rIns="68569" bIns="34275" anchor="t" anchorCtr="0">
            <a:noAutofit/>
          </a:bodyPr>
          <a:lstStyle/>
          <a:p>
            <a:pPr algn="ctr" defTabSz="342900">
              <a:buClr>
                <a:srgbClr val="E8E7E2"/>
              </a:buClr>
              <a:buSzPts val="3600"/>
            </a:pPr>
            <a:r>
              <a:rPr lang="en-US" sz="2700" b="1" dirty="0">
                <a:solidFill>
                  <a:srgbClr val="000000"/>
                </a:solidFill>
                <a:latin typeface="Arial Nova" panose="020B0504020202020204" pitchFamily="34" charset="0"/>
                <a:ea typeface="Comic Sans MS"/>
                <a:cs typeface="Comic Sans MS"/>
                <a:sym typeface="Comic Sans MS"/>
              </a:rPr>
              <a:t>Los GRANULOMAS INMUNES se </a:t>
            </a:r>
            <a:r>
              <a:rPr lang="en-US" sz="2700" b="1" dirty="0" err="1">
                <a:solidFill>
                  <a:srgbClr val="000000"/>
                </a:solidFill>
                <a:latin typeface="Arial Nova" panose="020B0504020202020204" pitchFamily="34" charset="0"/>
                <a:ea typeface="Comic Sans MS"/>
                <a:cs typeface="Comic Sans MS"/>
                <a:sym typeface="Comic Sans MS"/>
              </a:rPr>
              <a:t>producen</a:t>
            </a:r>
            <a:r>
              <a:rPr lang="en-US" sz="2700" b="1" dirty="0">
                <a:solidFill>
                  <a:srgbClr val="000000"/>
                </a:solidFill>
                <a:latin typeface="Arial Nova" panose="020B0504020202020204" pitchFamily="34" charset="0"/>
                <a:ea typeface="Comic Sans MS"/>
                <a:cs typeface="Comic Sans MS"/>
                <a:sym typeface="Comic Sans MS"/>
              </a:rPr>
              <a:t> por un </a:t>
            </a:r>
            <a:r>
              <a:rPr lang="en-US" sz="2700" b="1" dirty="0" err="1">
                <a:solidFill>
                  <a:srgbClr val="000000"/>
                </a:solidFill>
                <a:latin typeface="Arial Nova" panose="020B0504020202020204" pitchFamily="34" charset="0"/>
                <a:ea typeface="Comic Sans MS"/>
                <a:cs typeface="Comic Sans MS"/>
                <a:sym typeface="Comic Sans MS"/>
              </a:rPr>
              <a:t>mecanismo</a:t>
            </a:r>
            <a:r>
              <a:rPr lang="en-US" sz="2700" b="1" dirty="0">
                <a:solidFill>
                  <a:srgbClr val="000000"/>
                </a:solidFill>
                <a:latin typeface="Arial Nova" panose="020B0504020202020204" pitchFamily="34" charset="0"/>
                <a:ea typeface="Comic Sans MS"/>
                <a:cs typeface="Comic Sans MS"/>
                <a:sym typeface="Comic Sans MS"/>
              </a:rPr>
              <a:t> </a:t>
            </a:r>
            <a:r>
              <a:rPr lang="en-US" sz="2700" b="1" dirty="0" err="1">
                <a:solidFill>
                  <a:srgbClr val="000000"/>
                </a:solidFill>
                <a:latin typeface="Arial Nova" panose="020B0504020202020204" pitchFamily="34" charset="0"/>
                <a:ea typeface="Comic Sans MS"/>
                <a:cs typeface="Comic Sans MS"/>
                <a:sym typeface="Comic Sans MS"/>
              </a:rPr>
              <a:t>denominado</a:t>
            </a:r>
            <a:r>
              <a:rPr lang="en-US" sz="2700" b="1" dirty="0">
                <a:solidFill>
                  <a:srgbClr val="000000"/>
                </a:solidFill>
                <a:latin typeface="Arial Nova" panose="020B0504020202020204" pitchFamily="34" charset="0"/>
                <a:ea typeface="Comic Sans MS"/>
                <a:cs typeface="Comic Sans MS"/>
                <a:sym typeface="Comic Sans MS"/>
              </a:rPr>
              <a:t> de HIPERSENSIBILIDAD RETARDADA</a:t>
            </a:r>
            <a:endParaRPr sz="1350" dirty="0">
              <a:solidFill>
                <a:srgbClr val="000000"/>
              </a:solidFill>
              <a:latin typeface="Arial Nova" panose="020B0504020202020204" pitchFamily="34" charset="0"/>
              <a:cs typeface="Arial"/>
              <a:sym typeface="Arial"/>
            </a:endParaRPr>
          </a:p>
        </p:txBody>
      </p:sp>
      <p:pic>
        <p:nvPicPr>
          <p:cNvPr id="4" name="Google Shape;375;p56">
            <a:extLst>
              <a:ext uri="{FF2B5EF4-FFF2-40B4-BE49-F238E27FC236}">
                <a16:creationId xmlns:a16="http://schemas.microsoft.com/office/drawing/2014/main" id="{352F5B13-2373-4858-9C91-FF5C9806F542}"/>
              </a:ext>
            </a:extLst>
          </p:cNvPr>
          <p:cNvPicPr preferRelativeResize="0"/>
          <p:nvPr/>
        </p:nvPicPr>
        <p:blipFill rotWithShape="1">
          <a:blip r:embed="rId3">
            <a:alphaModFix/>
          </a:blip>
          <a:srcRect b="3067"/>
          <a:stretch/>
        </p:blipFill>
        <p:spPr>
          <a:xfrm>
            <a:off x="1304927" y="868142"/>
            <a:ext cx="4545610" cy="6001496"/>
          </a:xfrm>
          <a:prstGeom prst="rect">
            <a:avLst/>
          </a:prstGeom>
          <a:noFill/>
          <a:ln>
            <a:noFill/>
          </a:ln>
        </p:spPr>
      </p:pic>
      <p:sp>
        <p:nvSpPr>
          <p:cNvPr id="5" name="Google Shape;376;p56">
            <a:extLst>
              <a:ext uri="{FF2B5EF4-FFF2-40B4-BE49-F238E27FC236}">
                <a16:creationId xmlns:a16="http://schemas.microsoft.com/office/drawing/2014/main" id="{30290AFE-D076-4691-84DD-993606F482E5}"/>
              </a:ext>
            </a:extLst>
          </p:cNvPr>
          <p:cNvSpPr txBox="1"/>
          <p:nvPr/>
        </p:nvSpPr>
        <p:spPr>
          <a:xfrm>
            <a:off x="6095998" y="1389505"/>
            <a:ext cx="4256242" cy="5272551"/>
          </a:xfrm>
          <a:prstGeom prst="rect">
            <a:avLst/>
          </a:prstGeom>
          <a:solidFill>
            <a:schemeClr val="bg1"/>
          </a:solidFill>
          <a:ln>
            <a:noFill/>
          </a:ln>
        </p:spPr>
        <p:txBody>
          <a:bodyPr spcFirstLastPara="1" wrap="square" lIns="68569" tIns="34275" rIns="68569" bIns="34275" anchor="t" anchorCtr="0">
            <a:noAutofit/>
          </a:bodyPr>
          <a:lstStyle/>
          <a:p>
            <a:pPr defTabSz="342900">
              <a:buClr>
                <a:srgbClr val="FFFFFF"/>
              </a:buClr>
              <a:buSzPts val="1800"/>
            </a:pP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Mecanismos</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de </a:t>
            </a: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Acción</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a:t>
            </a:r>
            <a:endParaRPr sz="1600" dirty="0">
              <a:solidFill>
                <a:srgbClr val="000000"/>
              </a:solidFill>
              <a:latin typeface="Ebrima" panose="02000000000000000000" pitchFamily="2" charset="0"/>
              <a:ea typeface="Ebrima" panose="02000000000000000000" pitchFamily="2" charset="0"/>
              <a:cs typeface="Ebrima" panose="02000000000000000000" pitchFamily="2" charset="0"/>
              <a:sym typeface="Arial"/>
            </a:endParaRPr>
          </a:p>
          <a:p>
            <a:pPr defTabSz="342900">
              <a:buClr>
                <a:srgbClr val="FFFFFF"/>
              </a:buClr>
              <a:buSzPts val="1000"/>
            </a:pPr>
            <a:endParaRPr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endParaRPr>
          </a:p>
          <a:p>
            <a:pPr defTabSz="342900">
              <a:buClr>
                <a:srgbClr val="FFFFFF"/>
              </a:buClr>
              <a:buSzPts val="1800"/>
            </a:pP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Reconocimiento</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de Ag por LT CD4+TH1</a:t>
            </a:r>
            <a:endParaRPr sz="1600" dirty="0">
              <a:solidFill>
                <a:srgbClr val="000000"/>
              </a:solidFill>
              <a:latin typeface="Ebrima" panose="02000000000000000000" pitchFamily="2" charset="0"/>
              <a:ea typeface="Ebrima" panose="02000000000000000000" pitchFamily="2" charset="0"/>
              <a:cs typeface="Ebrima" panose="02000000000000000000" pitchFamily="2" charset="0"/>
              <a:sym typeface="Arial"/>
            </a:endParaRPr>
          </a:p>
          <a:p>
            <a:pPr defTabSz="342900">
              <a:buClr>
                <a:srgbClr val="FFFFFF"/>
              </a:buClr>
              <a:buSzPts val="1800"/>
            </a:pP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que </a:t>
            </a: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quedan</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a:t>
            </a: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en</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a:t>
            </a: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memoria</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a:t>
            </a:r>
            <a:endParaRPr sz="1600" dirty="0">
              <a:solidFill>
                <a:srgbClr val="000000"/>
              </a:solidFill>
              <a:latin typeface="Ebrima" panose="02000000000000000000" pitchFamily="2" charset="0"/>
              <a:ea typeface="Ebrima" panose="02000000000000000000" pitchFamily="2" charset="0"/>
              <a:cs typeface="Ebrima" panose="02000000000000000000" pitchFamily="2" charset="0"/>
              <a:sym typeface="Arial"/>
            </a:endParaRPr>
          </a:p>
          <a:p>
            <a:pPr defTabSz="342900">
              <a:buClr>
                <a:srgbClr val="FFFFFF"/>
              </a:buClr>
              <a:buSzPts val="1800"/>
            </a:pP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Activación</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de LT por nuevo </a:t>
            </a: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reconoci</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a:t>
            </a:r>
            <a:endParaRPr sz="1600" dirty="0">
              <a:solidFill>
                <a:srgbClr val="000000"/>
              </a:solidFill>
              <a:latin typeface="Ebrima" panose="02000000000000000000" pitchFamily="2" charset="0"/>
              <a:ea typeface="Ebrima" panose="02000000000000000000" pitchFamily="2" charset="0"/>
              <a:cs typeface="Ebrima" panose="02000000000000000000" pitchFamily="2" charset="0"/>
              <a:sym typeface="Arial"/>
            </a:endParaRPr>
          </a:p>
          <a:p>
            <a:pPr defTabSz="342900">
              <a:buClr>
                <a:srgbClr val="FFFFFF"/>
              </a:buClr>
              <a:buSzPts val="1800"/>
            </a:pP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a:t>
            </a: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miento</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del ag: </a:t>
            </a: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síntesis</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de INF-y</a:t>
            </a:r>
            <a:endParaRPr sz="1600" dirty="0">
              <a:solidFill>
                <a:srgbClr val="000000"/>
              </a:solidFill>
              <a:latin typeface="Ebrima" panose="02000000000000000000" pitchFamily="2" charset="0"/>
              <a:ea typeface="Ebrima" panose="02000000000000000000" pitchFamily="2" charset="0"/>
              <a:cs typeface="Ebrima" panose="02000000000000000000" pitchFamily="2" charset="0"/>
              <a:sym typeface="Arial"/>
            </a:endParaRPr>
          </a:p>
          <a:p>
            <a:pPr defTabSz="342900">
              <a:buClr>
                <a:srgbClr val="FFFFFF"/>
              </a:buClr>
              <a:buSzPts val="1800"/>
            </a:pP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Otras</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a:t>
            </a: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citoquinas</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a:t>
            </a:r>
            <a:endParaRPr sz="1600" dirty="0">
              <a:solidFill>
                <a:srgbClr val="000000"/>
              </a:solidFill>
              <a:latin typeface="Ebrima" panose="02000000000000000000" pitchFamily="2" charset="0"/>
              <a:ea typeface="Ebrima" panose="02000000000000000000" pitchFamily="2" charset="0"/>
              <a:cs typeface="Ebrima" panose="02000000000000000000" pitchFamily="2" charset="0"/>
              <a:sym typeface="Arial"/>
            </a:endParaRPr>
          </a:p>
          <a:p>
            <a:pPr defTabSz="342900">
              <a:buClr>
                <a:srgbClr val="FFFFFF"/>
              </a:buClr>
              <a:buSzPts val="1800"/>
            </a:pPr>
            <a:r>
              <a:rPr lang="en-US" sz="1600" dirty="0">
                <a:solidFill>
                  <a:srgbClr val="000000"/>
                </a:solidFill>
                <a:highlight>
                  <a:srgbClr val="FFFF00"/>
                </a:highlight>
                <a:latin typeface="Ebrima" panose="02000000000000000000" pitchFamily="2" charset="0"/>
                <a:ea typeface="Ebrima" panose="02000000000000000000" pitchFamily="2" charset="0"/>
                <a:cs typeface="Ebrima" panose="02000000000000000000" pitchFamily="2" charset="0"/>
                <a:sym typeface="Comic Sans MS"/>
              </a:rPr>
              <a:t>IL-12: induce </a:t>
            </a:r>
            <a:r>
              <a:rPr lang="en-US" sz="1600" dirty="0" err="1">
                <a:solidFill>
                  <a:srgbClr val="000000"/>
                </a:solidFill>
                <a:highlight>
                  <a:srgbClr val="FFFF00"/>
                </a:highlight>
                <a:latin typeface="Ebrima" panose="02000000000000000000" pitchFamily="2" charset="0"/>
                <a:ea typeface="Ebrima" panose="02000000000000000000" pitchFamily="2" charset="0"/>
                <a:cs typeface="Ebrima" panose="02000000000000000000" pitchFamily="2" charset="0"/>
                <a:sym typeface="Comic Sans MS"/>
              </a:rPr>
              <a:t>respuesta</a:t>
            </a:r>
            <a:r>
              <a:rPr lang="en-US" sz="1600" dirty="0">
                <a:solidFill>
                  <a:srgbClr val="000000"/>
                </a:solidFill>
                <a:highlight>
                  <a:srgbClr val="FFFF00"/>
                </a:highlight>
                <a:latin typeface="Ebrima" panose="02000000000000000000" pitchFamily="2" charset="0"/>
                <a:ea typeface="Ebrima" panose="02000000000000000000" pitchFamily="2" charset="0"/>
                <a:cs typeface="Ebrima" panose="02000000000000000000" pitchFamily="2" charset="0"/>
                <a:sym typeface="Comic Sans MS"/>
              </a:rPr>
              <a:t> TH1</a:t>
            </a:r>
            <a:endParaRPr sz="1600" dirty="0">
              <a:solidFill>
                <a:srgbClr val="000000"/>
              </a:solidFill>
              <a:highlight>
                <a:srgbClr val="FFFF00"/>
              </a:highlight>
              <a:latin typeface="Ebrima" panose="02000000000000000000" pitchFamily="2" charset="0"/>
              <a:ea typeface="Ebrima" panose="02000000000000000000" pitchFamily="2" charset="0"/>
              <a:cs typeface="Ebrima" panose="02000000000000000000" pitchFamily="2" charset="0"/>
              <a:sym typeface="Arial"/>
            </a:endParaRPr>
          </a:p>
          <a:p>
            <a:pPr defTabSz="342900">
              <a:buClr>
                <a:srgbClr val="FFFFFF"/>
              </a:buClr>
              <a:buSzPts val="1800"/>
            </a:pPr>
            <a:r>
              <a:rPr lang="en-US" sz="2800" b="1"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INF-</a:t>
            </a:r>
            <a:r>
              <a:rPr lang="en-US" sz="2800" b="1" dirty="0">
                <a:solidFill>
                  <a:srgbClr val="000000"/>
                </a:solidFill>
                <a:latin typeface="Ebrima" panose="02000000000000000000" pitchFamily="2" charset="0"/>
                <a:ea typeface="Ebrima" panose="02000000000000000000" pitchFamily="2" charset="0"/>
                <a:cs typeface="Ebrima" panose="02000000000000000000" pitchFamily="2" charset="0"/>
                <a:sym typeface="Noto Sans Symbols"/>
              </a:rPr>
              <a:t>γ</a:t>
            </a:r>
            <a:r>
              <a:rPr lang="en-US" sz="28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a:t>
            </a:r>
            <a:r>
              <a:rPr lang="en-US" sz="28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activador</a:t>
            </a:r>
            <a:r>
              <a:rPr lang="en-US" sz="28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de </a:t>
            </a:r>
            <a:r>
              <a:rPr lang="en-US" sz="28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macrófagos</a:t>
            </a:r>
            <a:endParaRPr lang="en-US" sz="28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endParaRPr>
          </a:p>
          <a:p>
            <a:pPr defTabSz="342900">
              <a:buClr>
                <a:srgbClr val="FFFFFF"/>
              </a:buClr>
              <a:buSzPts val="1800"/>
            </a:pP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(PRODUCIDO POR AMBOS LT!!!!!)</a:t>
            </a:r>
            <a:endParaRPr sz="1600" dirty="0">
              <a:solidFill>
                <a:srgbClr val="000000"/>
              </a:solidFill>
              <a:latin typeface="Ebrima" panose="02000000000000000000" pitchFamily="2" charset="0"/>
              <a:ea typeface="Ebrima" panose="02000000000000000000" pitchFamily="2" charset="0"/>
              <a:cs typeface="Ebrima" panose="02000000000000000000" pitchFamily="2" charset="0"/>
              <a:sym typeface="Arial"/>
            </a:endParaRPr>
          </a:p>
          <a:p>
            <a:pPr defTabSz="342900">
              <a:buClr>
                <a:srgbClr val="FFFFFF"/>
              </a:buClr>
              <a:buSzPts val="1800"/>
            </a:pP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IL-2: </a:t>
            </a: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proliferación</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de </a:t>
            </a: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cels</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T</a:t>
            </a:r>
            <a:endParaRPr sz="1600" dirty="0">
              <a:solidFill>
                <a:srgbClr val="000000"/>
              </a:solidFill>
              <a:latin typeface="Ebrima" panose="02000000000000000000" pitchFamily="2" charset="0"/>
              <a:ea typeface="Ebrima" panose="02000000000000000000" pitchFamily="2" charset="0"/>
              <a:cs typeface="Ebrima" panose="02000000000000000000" pitchFamily="2" charset="0"/>
              <a:sym typeface="Arial"/>
            </a:endParaRPr>
          </a:p>
          <a:p>
            <a:pPr defTabSz="342900">
              <a:buClr>
                <a:srgbClr val="FFFFFF"/>
              </a:buClr>
              <a:buSzPts val="1800"/>
            </a:pP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TNF y </a:t>
            </a: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linfotoxina</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a:t>
            </a: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sobre</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a:t>
            </a: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cel</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a:t>
            </a: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endotelial</a:t>
            </a:r>
            <a:endParaRPr sz="1600" dirty="0">
              <a:solidFill>
                <a:srgbClr val="000000"/>
              </a:solidFill>
              <a:latin typeface="Ebrima" panose="02000000000000000000" pitchFamily="2" charset="0"/>
              <a:ea typeface="Ebrima" panose="02000000000000000000" pitchFamily="2" charset="0"/>
              <a:cs typeface="Ebrima" panose="02000000000000000000" pitchFamily="2" charset="0"/>
              <a:sym typeface="Arial"/>
            </a:endParaRPr>
          </a:p>
          <a:p>
            <a:pPr defTabSz="342900">
              <a:buClr>
                <a:srgbClr val="FFFFFF"/>
              </a:buClr>
              <a:buSzPts val="1800"/>
            </a:pP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a:t>
            </a: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Vasodilatación</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local</a:t>
            </a:r>
            <a:endParaRPr sz="1600" dirty="0">
              <a:solidFill>
                <a:srgbClr val="000000"/>
              </a:solidFill>
              <a:latin typeface="Ebrima" panose="02000000000000000000" pitchFamily="2" charset="0"/>
              <a:ea typeface="Ebrima" panose="02000000000000000000" pitchFamily="2" charset="0"/>
              <a:cs typeface="Ebrima" panose="02000000000000000000" pitchFamily="2" charset="0"/>
              <a:sym typeface="Arial"/>
            </a:endParaRPr>
          </a:p>
          <a:p>
            <a:pPr defTabSz="342900">
              <a:buClr>
                <a:srgbClr val="FFFFFF"/>
              </a:buClr>
              <a:buSzPts val="1800"/>
            </a:pP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a:t>
            </a: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Expresión</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de </a:t>
            </a: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selectinas</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P y E</a:t>
            </a:r>
            <a:endParaRPr sz="1600" dirty="0">
              <a:solidFill>
                <a:srgbClr val="000000"/>
              </a:solidFill>
              <a:latin typeface="Ebrima" panose="02000000000000000000" pitchFamily="2" charset="0"/>
              <a:ea typeface="Ebrima" panose="02000000000000000000" pitchFamily="2" charset="0"/>
              <a:cs typeface="Ebrima" panose="02000000000000000000" pitchFamily="2" charset="0"/>
              <a:sym typeface="Arial"/>
            </a:endParaRPr>
          </a:p>
          <a:p>
            <a:pPr defTabSz="342900">
              <a:buClr>
                <a:srgbClr val="FFFFFF"/>
              </a:buClr>
              <a:buSzPts val="1800"/>
            </a:pP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a:t>
            </a: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Secreción</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de </a:t>
            </a: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quimiocinas</a:t>
            </a:r>
            <a:endPar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endParaRPr>
          </a:p>
          <a:p>
            <a:pPr defTabSz="342900">
              <a:buClr>
                <a:srgbClr val="FFFFFF"/>
              </a:buClr>
              <a:buSzPts val="1800"/>
            </a:pP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IRO (</a:t>
            </a: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intermediarios</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a:t>
            </a: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reac</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del O2)</a:t>
            </a:r>
            <a:endParaRPr sz="1600" dirty="0">
              <a:solidFill>
                <a:srgbClr val="000000"/>
              </a:solidFill>
              <a:latin typeface="Ebrima" panose="02000000000000000000" pitchFamily="2" charset="0"/>
              <a:ea typeface="Ebrima" panose="02000000000000000000" pitchFamily="2" charset="0"/>
              <a:cs typeface="Ebrima" panose="02000000000000000000" pitchFamily="2" charset="0"/>
              <a:sym typeface="Arial"/>
            </a:endParaRPr>
          </a:p>
          <a:p>
            <a:pPr defTabSz="342900">
              <a:buClr>
                <a:srgbClr val="FFFFFF"/>
              </a:buClr>
              <a:buSzPts val="1800"/>
            </a:pP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Célula</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a:t>
            </a: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epitelioide</a:t>
            </a:r>
            <a:endParaRPr sz="1600" dirty="0">
              <a:solidFill>
                <a:srgbClr val="000000"/>
              </a:solidFill>
              <a:latin typeface="Ebrima" panose="02000000000000000000" pitchFamily="2" charset="0"/>
              <a:ea typeface="Ebrima" panose="02000000000000000000" pitchFamily="2" charset="0"/>
              <a:cs typeface="Ebrima" panose="02000000000000000000" pitchFamily="2" charset="0"/>
              <a:sym typeface="Arial"/>
            </a:endParaRPr>
          </a:p>
          <a:p>
            <a:pPr defTabSz="342900">
              <a:buClr>
                <a:srgbClr val="FFFFFF"/>
              </a:buClr>
              <a:buSzPts val="1800"/>
            </a:pP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Célula</a:t>
            </a:r>
            <a:r>
              <a:rPr lang="en-US" sz="1600"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a:t>
            </a:r>
            <a:r>
              <a:rPr lang="en-US" sz="1600"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gigante</a:t>
            </a:r>
            <a:endParaRPr sz="1600" dirty="0">
              <a:solidFill>
                <a:srgbClr val="000000"/>
              </a:solidFill>
              <a:latin typeface="Ebrima" panose="02000000000000000000" pitchFamily="2" charset="0"/>
              <a:ea typeface="Ebrima" panose="02000000000000000000" pitchFamily="2" charset="0"/>
              <a:cs typeface="Ebrima" panose="02000000000000000000" pitchFamily="2" charset="0"/>
              <a:sym typeface="Arial"/>
            </a:endParaRPr>
          </a:p>
        </p:txBody>
      </p:sp>
    </p:spTree>
    <p:extLst>
      <p:ext uri="{BB962C8B-B14F-4D97-AF65-F5344CB8AC3E}">
        <p14:creationId xmlns:p14="http://schemas.microsoft.com/office/powerpoint/2010/main" val="2504354732"/>
      </p:ext>
    </p:extLst>
  </p:cSld>
  <p:clrMapOvr>
    <a:masterClrMapping/>
  </p:clrMapOvr>
  <mc:AlternateContent xmlns:mc="http://schemas.openxmlformats.org/markup-compatibility/2006" xmlns:p14="http://schemas.microsoft.com/office/powerpoint/2010/main">
    <mc:Choice Requires="p14">
      <p:transition spd="slow" p14:dur="2000" advTm="592919"/>
    </mc:Choice>
    <mc:Fallback xmlns="">
      <p:transition spd="slow" advTm="592919"/>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C2EFED-2FAE-4B32-B26B-B5F5CB0BB4CF}"/>
              </a:ext>
            </a:extLst>
          </p:cNvPr>
          <p:cNvPicPr>
            <a:picLocks noChangeAspect="1"/>
          </p:cNvPicPr>
          <p:nvPr/>
        </p:nvPicPr>
        <p:blipFill rotWithShape="1">
          <a:blip r:embed="rId2"/>
          <a:srcRect t="12012" b="3719"/>
          <a:stretch/>
        </p:blipFill>
        <p:spPr>
          <a:xfrm>
            <a:off x="0" y="0"/>
            <a:ext cx="12191997" cy="6858000"/>
          </a:xfrm>
          <a:custGeom>
            <a:avLst/>
            <a:gdLst/>
            <a:ahLst/>
            <a:cxnLst/>
            <a:rect l="l" t="t" r="r" b="b"/>
            <a:pathLst>
              <a:path w="12192000" h="6858000">
                <a:moveTo>
                  <a:pt x="0" y="0"/>
                </a:moveTo>
                <a:lnTo>
                  <a:pt x="12192000" y="0"/>
                </a:lnTo>
                <a:lnTo>
                  <a:pt x="12192000" y="6858000"/>
                </a:lnTo>
                <a:lnTo>
                  <a:pt x="0" y="6858000"/>
                </a:lnTo>
                <a:close/>
              </a:path>
            </a:pathLst>
          </a:custGeom>
        </p:spPr>
      </p:pic>
      <p:sp>
        <p:nvSpPr>
          <p:cNvPr id="3" name="Google Shape;367;p55">
            <a:extLst>
              <a:ext uri="{FF2B5EF4-FFF2-40B4-BE49-F238E27FC236}">
                <a16:creationId xmlns:a16="http://schemas.microsoft.com/office/drawing/2014/main" id="{1883E5FC-94E4-4578-94C8-E407321C8B01}"/>
              </a:ext>
            </a:extLst>
          </p:cNvPr>
          <p:cNvSpPr txBox="1"/>
          <p:nvPr/>
        </p:nvSpPr>
        <p:spPr>
          <a:xfrm>
            <a:off x="1660345" y="527913"/>
            <a:ext cx="9364706" cy="540544"/>
          </a:xfrm>
          <a:prstGeom prst="rect">
            <a:avLst/>
          </a:prstGeom>
          <a:noFill/>
          <a:ln>
            <a:noFill/>
          </a:ln>
        </p:spPr>
        <p:txBody>
          <a:bodyPr spcFirstLastPara="1" wrap="square" lIns="68569" tIns="34275" rIns="68569" bIns="34275" anchor="t" anchorCtr="0">
            <a:noAutofit/>
          </a:bodyPr>
          <a:lstStyle/>
          <a:p>
            <a:pPr defTabSz="342900">
              <a:buClr>
                <a:srgbClr val="E8E7E2"/>
              </a:buClr>
              <a:buSzPts val="3600"/>
            </a:pPr>
            <a:r>
              <a:rPr lang="en-US" sz="2700" b="1" dirty="0">
                <a:solidFill>
                  <a:srgbClr val="000000"/>
                </a:solidFill>
                <a:latin typeface="Arial" panose="020B0604020202020204" pitchFamily="34" charset="0"/>
                <a:ea typeface="Comic Sans MS"/>
                <a:cs typeface="Arial" panose="020B0604020202020204" pitchFamily="34" charset="0"/>
                <a:sym typeface="Comic Sans MS"/>
              </a:rPr>
              <a:t>HIPERSENSIBILIDAD RETARDADA </a:t>
            </a:r>
            <a:r>
              <a:rPr lang="en-US" sz="2700" b="1" dirty="0" err="1">
                <a:solidFill>
                  <a:srgbClr val="000000"/>
                </a:solidFill>
                <a:latin typeface="Arial" panose="020B0604020202020204" pitchFamily="34" charset="0"/>
                <a:ea typeface="Comic Sans MS"/>
                <a:cs typeface="Arial" panose="020B0604020202020204" pitchFamily="34" charset="0"/>
                <a:sym typeface="Comic Sans MS"/>
              </a:rPr>
              <a:t>en</a:t>
            </a:r>
            <a:r>
              <a:rPr lang="en-US" sz="2700" b="1" dirty="0">
                <a:solidFill>
                  <a:srgbClr val="000000"/>
                </a:solidFill>
                <a:latin typeface="Arial" panose="020B0604020202020204" pitchFamily="34" charset="0"/>
                <a:ea typeface="Comic Sans MS"/>
                <a:cs typeface="Arial" panose="020B0604020202020204" pitchFamily="34" charset="0"/>
                <a:sym typeface="Comic Sans MS"/>
              </a:rPr>
              <a:t> la TUBERCULOSIS</a:t>
            </a:r>
            <a:endParaRPr sz="1350" dirty="0">
              <a:solidFill>
                <a:srgbClr val="000000"/>
              </a:solidFill>
              <a:latin typeface="Arial" panose="020B0604020202020204" pitchFamily="34" charset="0"/>
              <a:cs typeface="Arial" panose="020B0604020202020204" pitchFamily="34" charset="0"/>
              <a:sym typeface="Arial"/>
            </a:endParaRPr>
          </a:p>
        </p:txBody>
      </p:sp>
      <p:sp>
        <p:nvSpPr>
          <p:cNvPr id="4" name="Google Shape;368;p55">
            <a:extLst>
              <a:ext uri="{FF2B5EF4-FFF2-40B4-BE49-F238E27FC236}">
                <a16:creationId xmlns:a16="http://schemas.microsoft.com/office/drawing/2014/main" id="{692ADE91-EA43-47C0-A55B-F38548A4F717}"/>
              </a:ext>
            </a:extLst>
          </p:cNvPr>
          <p:cNvSpPr txBox="1"/>
          <p:nvPr/>
        </p:nvSpPr>
        <p:spPr>
          <a:xfrm>
            <a:off x="1284790" y="1596370"/>
            <a:ext cx="4468311" cy="1832630"/>
          </a:xfrm>
          <a:prstGeom prst="rect">
            <a:avLst/>
          </a:prstGeom>
          <a:solidFill>
            <a:schemeClr val="bg1"/>
          </a:solidFill>
          <a:ln>
            <a:noFill/>
          </a:ln>
        </p:spPr>
        <p:txBody>
          <a:bodyPr spcFirstLastPara="1" wrap="square" lIns="68569" tIns="34275" rIns="68569" bIns="34275" anchor="t" anchorCtr="0">
            <a:noAutofit/>
          </a:bodyPr>
          <a:lstStyle/>
          <a:p>
            <a:pPr algn="ctr" defTabSz="342900">
              <a:buClr>
                <a:srgbClr val="FFFFFF"/>
              </a:buClr>
              <a:buSzPts val="2400"/>
            </a:pPr>
            <a:r>
              <a:rPr lang="en-US" b="1"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Si el Ag </a:t>
            </a:r>
            <a:r>
              <a:rPr lang="en-US" b="1"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persiste</a:t>
            </a:r>
            <a:r>
              <a:rPr lang="en-US" b="1"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2 a 3 </a:t>
            </a:r>
            <a:r>
              <a:rPr lang="en-US" b="1"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semanas</a:t>
            </a:r>
            <a:r>
              <a:rPr lang="en-US" b="1"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a:t>
            </a:r>
            <a:endParaRPr sz="1350" b="1" dirty="0">
              <a:solidFill>
                <a:srgbClr val="000000"/>
              </a:solidFill>
              <a:latin typeface="Ebrima" panose="02000000000000000000" pitchFamily="2" charset="0"/>
              <a:ea typeface="Ebrima" panose="02000000000000000000" pitchFamily="2" charset="0"/>
              <a:cs typeface="Ebrima" panose="02000000000000000000" pitchFamily="2" charset="0"/>
              <a:sym typeface="Arial"/>
            </a:endParaRPr>
          </a:p>
          <a:p>
            <a:pPr algn="ctr" defTabSz="342900">
              <a:buClr>
                <a:srgbClr val="FFFFFF"/>
              </a:buClr>
              <a:buSzPts val="2400"/>
            </a:pPr>
            <a:r>
              <a:rPr lang="en-US" b="1"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hay </a:t>
            </a:r>
            <a:r>
              <a:rPr lang="en-US" b="1"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sustitución</a:t>
            </a:r>
            <a:r>
              <a:rPr lang="en-US" b="1"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por </a:t>
            </a:r>
            <a:r>
              <a:rPr lang="en-US" b="1"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macrófagos</a:t>
            </a:r>
            <a:endParaRPr sz="1350" b="1" dirty="0">
              <a:solidFill>
                <a:srgbClr val="000000"/>
              </a:solidFill>
              <a:latin typeface="Ebrima" panose="02000000000000000000" pitchFamily="2" charset="0"/>
              <a:ea typeface="Ebrima" panose="02000000000000000000" pitchFamily="2" charset="0"/>
              <a:cs typeface="Ebrima" panose="02000000000000000000" pitchFamily="2" charset="0"/>
              <a:sym typeface="Arial"/>
            </a:endParaRPr>
          </a:p>
          <a:p>
            <a:pPr algn="ctr" defTabSz="342900">
              <a:buClr>
                <a:srgbClr val="FFFFFF"/>
              </a:buClr>
              <a:buSzPts val="2400"/>
            </a:pPr>
            <a:r>
              <a:rPr lang="en-US" b="1"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y </a:t>
            </a:r>
            <a:r>
              <a:rPr lang="en-US" b="1"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formación</a:t>
            </a:r>
            <a:r>
              <a:rPr lang="en-US" b="1"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de granulomas con </a:t>
            </a:r>
            <a:endParaRPr sz="1350" b="1" dirty="0">
              <a:solidFill>
                <a:srgbClr val="000000"/>
              </a:solidFill>
              <a:latin typeface="Ebrima" panose="02000000000000000000" pitchFamily="2" charset="0"/>
              <a:ea typeface="Ebrima" panose="02000000000000000000" pitchFamily="2" charset="0"/>
              <a:cs typeface="Ebrima" panose="02000000000000000000" pitchFamily="2" charset="0"/>
              <a:sym typeface="Arial"/>
            </a:endParaRPr>
          </a:p>
          <a:p>
            <a:pPr algn="ctr" defTabSz="342900">
              <a:buClr>
                <a:srgbClr val="FFFFFF"/>
              </a:buClr>
              <a:buSzPts val="2400"/>
            </a:pPr>
            <a:r>
              <a:rPr lang="en-US" b="1"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células</a:t>
            </a:r>
            <a:r>
              <a:rPr lang="en-US" b="1" dirty="0">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 </a:t>
            </a:r>
            <a:r>
              <a:rPr lang="en-US" b="1" dirty="0" err="1">
                <a:solidFill>
                  <a:srgbClr val="000000"/>
                </a:solidFill>
                <a:latin typeface="Ebrima" panose="02000000000000000000" pitchFamily="2" charset="0"/>
                <a:ea typeface="Ebrima" panose="02000000000000000000" pitchFamily="2" charset="0"/>
                <a:cs typeface="Ebrima" panose="02000000000000000000" pitchFamily="2" charset="0"/>
                <a:sym typeface="Comic Sans MS"/>
              </a:rPr>
              <a:t>gigantes</a:t>
            </a:r>
            <a:endParaRPr sz="1350" b="1" dirty="0">
              <a:solidFill>
                <a:srgbClr val="000000"/>
              </a:solidFill>
              <a:latin typeface="Ebrima" panose="02000000000000000000" pitchFamily="2" charset="0"/>
              <a:ea typeface="Ebrima" panose="02000000000000000000" pitchFamily="2" charset="0"/>
              <a:cs typeface="Ebrima" panose="02000000000000000000" pitchFamily="2" charset="0"/>
              <a:sym typeface="Arial"/>
            </a:endParaRPr>
          </a:p>
          <a:p>
            <a:pPr algn="ctr" defTabSz="342900">
              <a:buClr>
                <a:srgbClr val="FFFFFF"/>
              </a:buClr>
              <a:buSzPts val="2400"/>
            </a:pPr>
            <a:endParaRPr dirty="0">
              <a:solidFill>
                <a:srgbClr val="000000"/>
              </a:solidFill>
              <a:latin typeface="Abadi" panose="020B0604020104020204" pitchFamily="34" charset="0"/>
              <a:ea typeface="Comic Sans MS"/>
              <a:cs typeface="Comic Sans MS"/>
              <a:sym typeface="Comic Sans MS"/>
            </a:endParaRPr>
          </a:p>
          <a:p>
            <a:pPr algn="ctr" defTabSz="342900">
              <a:buClr>
                <a:srgbClr val="FFFFFF"/>
              </a:buClr>
              <a:buSzPts val="2400"/>
            </a:pPr>
            <a:r>
              <a:rPr lang="en-US" dirty="0">
                <a:solidFill>
                  <a:srgbClr val="000000"/>
                </a:solidFill>
                <a:latin typeface="Abadi" panose="020B0604020104020204" pitchFamily="34" charset="0"/>
                <a:ea typeface="Comic Sans MS"/>
                <a:cs typeface="Comic Sans MS"/>
                <a:sym typeface="Comic Sans MS"/>
              </a:rPr>
              <a:t>REACCION GRANULOMATOSA</a:t>
            </a:r>
            <a:endParaRPr sz="1350" dirty="0">
              <a:solidFill>
                <a:srgbClr val="000000"/>
              </a:solidFill>
              <a:latin typeface="Abadi" panose="020B0604020104020204" pitchFamily="34" charset="0"/>
              <a:cs typeface="Arial"/>
              <a:sym typeface="Arial"/>
            </a:endParaRPr>
          </a:p>
        </p:txBody>
      </p:sp>
      <p:pic>
        <p:nvPicPr>
          <p:cNvPr id="5" name="Google Shape;369;p55">
            <a:extLst>
              <a:ext uri="{FF2B5EF4-FFF2-40B4-BE49-F238E27FC236}">
                <a16:creationId xmlns:a16="http://schemas.microsoft.com/office/drawing/2014/main" id="{65B33700-68A2-4169-8239-A9AB606A0670}"/>
              </a:ext>
            </a:extLst>
          </p:cNvPr>
          <p:cNvPicPr preferRelativeResize="0"/>
          <p:nvPr/>
        </p:nvPicPr>
        <p:blipFill rotWithShape="1">
          <a:blip r:embed="rId3">
            <a:alphaModFix/>
          </a:blip>
          <a:srcRect/>
          <a:stretch/>
        </p:blipFill>
        <p:spPr>
          <a:xfrm>
            <a:off x="6797716" y="1596370"/>
            <a:ext cx="3515327" cy="4127128"/>
          </a:xfrm>
          <a:prstGeom prst="rect">
            <a:avLst/>
          </a:prstGeom>
          <a:noFill/>
          <a:ln>
            <a:noFill/>
          </a:ln>
        </p:spPr>
      </p:pic>
      <p:sp>
        <p:nvSpPr>
          <p:cNvPr id="6" name="CuadroTexto 5">
            <a:extLst>
              <a:ext uri="{FF2B5EF4-FFF2-40B4-BE49-F238E27FC236}">
                <a16:creationId xmlns:a16="http://schemas.microsoft.com/office/drawing/2014/main" id="{04A32462-F4B5-4308-92D8-C4A52632DC59}"/>
              </a:ext>
            </a:extLst>
          </p:cNvPr>
          <p:cNvSpPr txBox="1"/>
          <p:nvPr/>
        </p:nvSpPr>
        <p:spPr>
          <a:xfrm>
            <a:off x="209061" y="4061672"/>
            <a:ext cx="6379594" cy="2492990"/>
          </a:xfrm>
          <a:prstGeom prst="rect">
            <a:avLst/>
          </a:prstGeom>
          <a:solidFill>
            <a:schemeClr val="bg1"/>
          </a:solidFill>
        </p:spPr>
        <p:txBody>
          <a:bodyPr wrap="square" rtlCol="0">
            <a:spAutoFit/>
          </a:bodyPr>
          <a:lstStyle/>
          <a:p>
            <a:pPr algn="ctr" defTabSz="342900"/>
            <a:r>
              <a:rPr lang="es-AR" sz="2000" b="1" dirty="0">
                <a:solidFill>
                  <a:srgbClr val="000000"/>
                </a:solidFill>
                <a:latin typeface="Neue Haas Grotesk Text Pro"/>
                <a:cs typeface="Arial"/>
                <a:sym typeface="Arial"/>
              </a:rPr>
              <a:t>¿CÓMO RESISTE DENTRO</a:t>
            </a:r>
          </a:p>
          <a:p>
            <a:pPr algn="ctr" defTabSz="342900"/>
            <a:r>
              <a:rPr lang="es-AR" sz="2000" b="1" dirty="0">
                <a:solidFill>
                  <a:srgbClr val="000000"/>
                </a:solidFill>
                <a:latin typeface="Neue Haas Grotesk Text Pro"/>
                <a:cs typeface="Arial"/>
                <a:sym typeface="Arial"/>
              </a:rPr>
              <a:t>DE LOS FAGOSOMAS DEL MAC?</a:t>
            </a:r>
          </a:p>
          <a:p>
            <a:pPr defTabSz="342900"/>
            <a:r>
              <a:rPr lang="es-AR" sz="2000" dirty="0">
                <a:solidFill>
                  <a:srgbClr val="000000"/>
                </a:solidFill>
                <a:latin typeface="Neue Haas Grotesk Text Pro"/>
                <a:cs typeface="Arial"/>
                <a:sym typeface="Arial"/>
              </a:rPr>
              <a:t>Inhibe la unión FL. </a:t>
            </a:r>
          </a:p>
          <a:p>
            <a:pPr defTabSz="342900"/>
            <a:r>
              <a:rPr lang="es-AR" sz="2800" b="1" dirty="0" err="1">
                <a:solidFill>
                  <a:srgbClr val="FF0000"/>
                </a:solidFill>
                <a:latin typeface="Neue Haas Grotesk Text Pro"/>
                <a:cs typeface="Arial"/>
                <a:sym typeface="Arial"/>
              </a:rPr>
              <a:t>lipo</a:t>
            </a:r>
            <a:r>
              <a:rPr lang="es-AR" sz="2800" b="1" dirty="0" err="1">
                <a:latin typeface="Neue Haas Grotesk Text Pro"/>
                <a:cs typeface="Arial"/>
                <a:sym typeface="Arial"/>
              </a:rPr>
              <a:t>arabino</a:t>
            </a:r>
            <a:r>
              <a:rPr lang="es-AR" sz="2800" b="1" dirty="0" err="1">
                <a:solidFill>
                  <a:srgbClr val="FF0000"/>
                </a:solidFill>
                <a:latin typeface="Neue Haas Grotesk Text Pro"/>
                <a:cs typeface="Arial"/>
                <a:sym typeface="Arial"/>
              </a:rPr>
              <a:t>manano</a:t>
            </a:r>
            <a:r>
              <a:rPr lang="es-AR" sz="2800" b="1" dirty="0">
                <a:solidFill>
                  <a:srgbClr val="FF0000"/>
                </a:solidFill>
                <a:latin typeface="Neue Haas Grotesk Text Pro"/>
                <a:cs typeface="Arial"/>
                <a:sym typeface="Arial"/>
              </a:rPr>
              <a:t> </a:t>
            </a:r>
          </a:p>
          <a:p>
            <a:pPr defTabSz="342900"/>
            <a:r>
              <a:rPr lang="es-AR" sz="2800" b="1" dirty="0">
                <a:solidFill>
                  <a:srgbClr val="FF0000"/>
                </a:solidFill>
                <a:latin typeface="Neue Haas Grotesk Text Pro"/>
                <a:cs typeface="Arial"/>
                <a:sym typeface="Arial"/>
              </a:rPr>
              <a:t>y los fosfatidil</a:t>
            </a:r>
            <a:r>
              <a:rPr lang="es-AR" sz="2800" b="1" dirty="0">
                <a:latin typeface="Neue Haas Grotesk Text Pro"/>
                <a:cs typeface="Arial"/>
                <a:sym typeface="Arial"/>
              </a:rPr>
              <a:t>inositol</a:t>
            </a:r>
            <a:r>
              <a:rPr lang="es-AR" sz="2800" b="1" dirty="0">
                <a:solidFill>
                  <a:srgbClr val="FF0000"/>
                </a:solidFill>
                <a:latin typeface="Neue Haas Grotesk Text Pro"/>
                <a:cs typeface="Arial"/>
                <a:sym typeface="Arial"/>
              </a:rPr>
              <a:t> </a:t>
            </a:r>
            <a:r>
              <a:rPr lang="es-AR" sz="2800" b="1" dirty="0" err="1">
                <a:solidFill>
                  <a:srgbClr val="FF0000"/>
                </a:solidFill>
                <a:latin typeface="Neue Haas Grotesk Text Pro"/>
                <a:cs typeface="Arial"/>
                <a:sym typeface="Arial"/>
              </a:rPr>
              <a:t>manósidos</a:t>
            </a:r>
            <a:r>
              <a:rPr lang="es-AR" sz="2000" b="1" dirty="0">
                <a:solidFill>
                  <a:srgbClr val="FF0000"/>
                </a:solidFill>
                <a:effectLst>
                  <a:outerShdw blurRad="38100" dist="38100" dir="2700000" algn="tl">
                    <a:srgbClr val="000000">
                      <a:alpha val="43137"/>
                    </a:srgbClr>
                  </a:outerShdw>
                </a:effectLst>
                <a:latin typeface="Neue Haas Grotesk Text Pro"/>
                <a:cs typeface="Arial"/>
                <a:sym typeface="Arial"/>
              </a:rPr>
              <a:t>,</a:t>
            </a:r>
          </a:p>
          <a:p>
            <a:pPr defTabSz="342900"/>
            <a:r>
              <a:rPr lang="es-AR" sz="2000" dirty="0">
                <a:solidFill>
                  <a:srgbClr val="4D5156"/>
                </a:solidFill>
                <a:latin typeface="arial" panose="020B0604020202020204" pitchFamily="34" charset="0"/>
                <a:cs typeface="Arial"/>
                <a:sym typeface="Arial"/>
              </a:rPr>
              <a:t>SON LOS PRINCIPALES</a:t>
            </a:r>
          </a:p>
          <a:p>
            <a:pPr defTabSz="342900"/>
            <a:r>
              <a:rPr lang="es-AR" sz="2000" dirty="0">
                <a:solidFill>
                  <a:srgbClr val="4D5156"/>
                </a:solidFill>
                <a:latin typeface="arial" panose="020B0604020202020204" pitchFamily="34" charset="0"/>
                <a:cs typeface="Arial"/>
                <a:sym typeface="Arial"/>
              </a:rPr>
              <a:t>RESPONSABLES DE LA EVASIÓN</a:t>
            </a:r>
            <a:endParaRPr lang="es-AR" sz="2000" dirty="0">
              <a:solidFill>
                <a:srgbClr val="000000"/>
              </a:solidFill>
              <a:latin typeface="Neue Haas Grotesk Text Pro"/>
              <a:cs typeface="Arial"/>
              <a:sym typeface="Arial"/>
            </a:endParaRPr>
          </a:p>
        </p:txBody>
      </p:sp>
    </p:spTree>
    <p:extLst>
      <p:ext uri="{BB962C8B-B14F-4D97-AF65-F5344CB8AC3E}">
        <p14:creationId xmlns:p14="http://schemas.microsoft.com/office/powerpoint/2010/main" val="1312073900"/>
      </p:ext>
    </p:extLst>
  </p:cSld>
  <p:clrMapOvr>
    <a:masterClrMapping/>
  </p:clrMapOvr>
  <mc:AlternateContent xmlns:mc="http://schemas.openxmlformats.org/markup-compatibility/2006" xmlns:p14="http://schemas.microsoft.com/office/powerpoint/2010/main">
    <mc:Choice Requires="p14">
      <p:transition spd="slow" p14:dur="2000" advTm="1401239"/>
    </mc:Choice>
    <mc:Fallback xmlns="">
      <p:transition spd="slow" advTm="1401239"/>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140861C6-38C7-4FED-9FCA-621994EE9F22}"/>
              </a:ext>
            </a:extLst>
          </p:cNvPr>
          <p:cNvSpPr/>
          <p:nvPr/>
        </p:nvSpPr>
        <p:spPr>
          <a:xfrm>
            <a:off x="1775520" y="262290"/>
            <a:ext cx="8640960" cy="22131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AR" sz="6000" dirty="0">
                <a:solidFill>
                  <a:schemeClr val="tx1"/>
                </a:solidFill>
              </a:rPr>
              <a:t>TUBERCULOSIS</a:t>
            </a:r>
          </a:p>
          <a:p>
            <a:pPr algn="ctr">
              <a:defRPr/>
            </a:pPr>
            <a:r>
              <a:rPr lang="es-AR" sz="6000" dirty="0">
                <a:solidFill>
                  <a:schemeClr val="tx1"/>
                </a:solidFill>
              </a:rPr>
              <a:t>Pulmonar</a:t>
            </a:r>
          </a:p>
        </p:txBody>
      </p:sp>
      <p:sp>
        <p:nvSpPr>
          <p:cNvPr id="5" name="Rectángulo 4">
            <a:extLst>
              <a:ext uri="{FF2B5EF4-FFF2-40B4-BE49-F238E27FC236}">
                <a16:creationId xmlns:a16="http://schemas.microsoft.com/office/drawing/2014/main" id="{B159F0D2-A2E9-4499-9B5C-506645E354EC}"/>
              </a:ext>
            </a:extLst>
          </p:cNvPr>
          <p:cNvSpPr/>
          <p:nvPr/>
        </p:nvSpPr>
        <p:spPr>
          <a:xfrm>
            <a:off x="313509" y="2739879"/>
            <a:ext cx="11599817" cy="221312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AR" dirty="0">
                <a:solidFill>
                  <a:schemeClr val="tx1"/>
                </a:solidFill>
              </a:rPr>
              <a:t>La tuberculosis es una </a:t>
            </a:r>
            <a:r>
              <a:rPr lang="es-AR" b="1" dirty="0">
                <a:solidFill>
                  <a:schemeClr val="tx1"/>
                </a:solidFill>
              </a:rPr>
              <a:t>enfermedad infecto-contagiosa de transmisión interhumana CRÓNICA GRANULOMATOSA </a:t>
            </a:r>
            <a:r>
              <a:rPr lang="es-AR" dirty="0">
                <a:solidFill>
                  <a:schemeClr val="tx1"/>
                </a:solidFill>
              </a:rPr>
              <a:t>originada por </a:t>
            </a:r>
            <a:r>
              <a:rPr lang="es-AR" b="1" u="sng" dirty="0">
                <a:solidFill>
                  <a:schemeClr val="tx1"/>
                </a:solidFill>
              </a:rPr>
              <a:t>bacterias del complejo Mycobacterium tuberculosis</a:t>
            </a:r>
            <a:r>
              <a:rPr lang="es-AR" dirty="0">
                <a:solidFill>
                  <a:schemeClr val="tx1"/>
                </a:solidFill>
              </a:rPr>
              <a:t>, </a:t>
            </a:r>
            <a:r>
              <a:rPr lang="es-AR" i="1" dirty="0">
                <a:solidFill>
                  <a:schemeClr val="tx1"/>
                </a:solidFill>
              </a:rPr>
              <a:t>siendo su forma pulmonar la mas frecuente</a:t>
            </a:r>
            <a:r>
              <a:rPr lang="es-AR" dirty="0">
                <a:solidFill>
                  <a:schemeClr val="tx1"/>
                </a:solidFill>
              </a:rPr>
              <a:t>. Es una de las enfermedades más letales y antiguas que afecta al ser humano y posee una amplia distribución en el mundo; produce cada año la muerte de alrededor de 2 millones de personas y se estima que en la actualidad un tercio de la población mundial está infectada con el bacilo de tuberculosis, constituyendo un reservorio a partir del cual se producirán futuros casos. </a:t>
            </a:r>
          </a:p>
          <a:p>
            <a:pPr algn="ctr">
              <a:defRPr/>
            </a:pPr>
            <a:endParaRPr lang="es-AR" b="1" dirty="0">
              <a:solidFill>
                <a:schemeClr val="tx1"/>
              </a:solidFill>
            </a:endParaRPr>
          </a:p>
          <a:p>
            <a:pPr algn="ctr">
              <a:defRPr/>
            </a:pPr>
            <a:r>
              <a:rPr lang="es-AR" b="1" dirty="0">
                <a:solidFill>
                  <a:schemeClr val="tx1"/>
                </a:solidFill>
              </a:rPr>
              <a:t>Es considerada la principal causa de muerte entre las enfermedades infecciosas.</a:t>
            </a:r>
          </a:p>
        </p:txBody>
      </p:sp>
      <p:sp>
        <p:nvSpPr>
          <p:cNvPr id="6" name="Rectángulo 5">
            <a:extLst>
              <a:ext uri="{FF2B5EF4-FFF2-40B4-BE49-F238E27FC236}">
                <a16:creationId xmlns:a16="http://schemas.microsoft.com/office/drawing/2014/main" id="{DF1016A1-898C-4698-B930-4D55C93BC0B8}"/>
              </a:ext>
            </a:extLst>
          </p:cNvPr>
          <p:cNvSpPr/>
          <p:nvPr/>
        </p:nvSpPr>
        <p:spPr>
          <a:xfrm>
            <a:off x="313509" y="5202229"/>
            <a:ext cx="11599817" cy="165577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AR" dirty="0">
                <a:solidFill>
                  <a:schemeClr val="tx1"/>
                </a:solidFill>
              </a:rPr>
              <a:t>Los factores socioeconómicos desempeñan una función importante para definir el nivel de vida y determinar el comportamiento de los índices epidemiológicos en los distintos países. </a:t>
            </a:r>
            <a:r>
              <a:rPr lang="es-AR" b="1" dirty="0">
                <a:solidFill>
                  <a:schemeClr val="tx1"/>
                </a:solidFill>
              </a:rPr>
              <a:t>La tuberculosis aparece allí donde existe la pobreza,  el hacinamiento, la desnutrición y la carencia de atención médica adecuada. ES UNA ENFERMEDAD DE DENUNCIA OBLIGATORIA.</a:t>
            </a:r>
          </a:p>
        </p:txBody>
      </p:sp>
    </p:spTree>
    <p:extLst>
      <p:ext uri="{BB962C8B-B14F-4D97-AF65-F5344CB8AC3E}">
        <p14:creationId xmlns:p14="http://schemas.microsoft.com/office/powerpoint/2010/main" val="181846532"/>
      </p:ext>
    </p:extLst>
  </p:cSld>
  <p:clrMapOvr>
    <a:masterClrMapping/>
  </p:clrMapOvr>
  <mc:AlternateContent xmlns:mc="http://schemas.openxmlformats.org/markup-compatibility/2006" xmlns:p14="http://schemas.microsoft.com/office/powerpoint/2010/main">
    <mc:Choice Requires="p14">
      <p:transition spd="slow" p14:dur="2000" advTm="426476"/>
    </mc:Choice>
    <mc:Fallback xmlns="">
      <p:transition spd="slow" advTm="426476"/>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53"/>
        <p:cNvGrpSpPr/>
        <p:nvPr/>
      </p:nvGrpSpPr>
      <p:grpSpPr>
        <a:xfrm>
          <a:off x="0" y="0"/>
          <a:ext cx="0" cy="0"/>
          <a:chOff x="0" y="0"/>
          <a:chExt cx="0" cy="0"/>
        </a:xfrm>
      </p:grpSpPr>
      <p:sp>
        <p:nvSpPr>
          <p:cNvPr id="354" name="Google Shape;354;p23" descr="data:image/jpg;base64,/9j/4AAQSkZJRgABAQAAAQABAAD/2wBDAAkGBwgHBgkIBwgKCgkLDRYPDQwMDRsUFRAWIB0iIiAdHx8kKDQsJCYxJx8fLT0tMTU3Ojo6Iys/RD84QzQ5Ojf/2wBDAQoKCg0MDRoPDxo3JR8lNzc3Nzc3Nzc3Nzc3Nzc3Nzc3Nzc3Nzc3Nzc3Nzc3Nzc3Nzc3Nzc3Nzc3Nzc3Nzc3Nzf/wAARCAChAHkDASIAAhEBAxEB/8QAGwAAAQUBAQAAAAAAAAAAAAAAAwECBAUGAAf/xAA0EAABAwMDAgUCBQMFAQAAAAABAAIDBBEhBRIxQVEGE2FxgSIyFEKRscFiofAzNVLh8XL/xAAZAQADAQEBAAAAAAAAAAAAAAABAgMEAAX/xAAjEQACAgEFAQACAwAAAAAAAAAAAQIRAxIhMTJBIgQTUWFx/9oADAMBAAIRAxEAPwDzMtsL9+B3Q3D0z6KUZgYtgaLbtwNlHINxb+ygVG2GLXTC2+e6MM8dfVSKGhfVzMY0GzjYW5K5tI6iFHE+R4a1rnO6Cys6bw/XzuDWxAHu4rYaVojINrQwC4uXWvf3K1FHp0bbbmjg47g5UnlfgdJ51B4NrHMJdMwHoA0lR3+F65tSYRtI5Dj1XsNPRNHLcDCDWaWDURyRi/1WKVZJBpHjNTodXDywG3uqqRj43EOZa3Sy9h1agbE6RtsEAj3WS1zTGzREhoDhwQmWV3udp/gxNxm1j2KQ27ItVA6GQtORflAJ6K6JjhkWSHHCS/S/VKRfKJx2PXCdt/qKZz1yuuFxxP2ksvdNt0unWuOt0l7dwpjjmN3XHRa/w9RkRskDRvByfQ5Wf0mmM8gFr5xYZK9A0CmLB9bAHDguzb5UsjvYZItqKDcwAOz1BarGJojte36JQy0RG4EWzZdTFpntYi2ACs85OKHhHU6JbdzctY43zz/CXz7CzmOFz1CnQtFhhOfC11iLKSnJGh4YGX1OB01S9wjO3vbBWX1q8Zs9hAHqvRKyAbPtWR16kDo3XFyUP2Ss54opHnmq0IeHOaOeFnZGFhIIyFsTZvmRPt9PHss1qMW2UkWsT0Xo4pWjHNUyvtZd1ySiOaAmbVayYnAwu2H1XOC6/uuOLAcWC7bdwCVEiaS8AC6lZQ03hqns9oAG42JB6+/+dFuqSl+ku3XIFtowbrNeFYATvkcQQ0AY4C3VBTs8sbI9wdY5wP8AtSCwZaImtLzuPTm37qPDKHTyEG5DrImrhzb3DccC9lV6ZUmQyyuAA3/ss+fqWwdjWUsjiy5RHSkHOLrOya22LDY3SG3DQhQeIWyzbH08sdjy5uFnpmu42aSScBtibrN66zfE51m298qzfUgR3uLHOFk9f16mY800TXSynkM6Lkm2CbSRl5C0aqxkg+l7TgdwVC8QQsJL4w0egFrJNRqHfiopixzHseCNw5F0bWwBGfLacckn+F6GPhGDJyZeQXKaMfonnPvdNLTcrSREJCTHZdYlJtK44sSyx7qRSM3StHokcG2wLolGB5oB/VSfBU3nh4NZYu4B49P8/daymq3PfduAG2AHRYnSp9sNndslXmm1xEjWMcXfUMDqpo5lnrr/AKNuCfzHGSqvSITLQyWB/wBQ9FK1ebzGkXsb5B4S+Fnh9NI02J3lZ8/Uv+Ovopa/WGUsTw4vjijd9XlMuSbHqcDjvdQ6ev8AxT6eopTUlkrrNbK0XJ+OvoVrtToIpmmGRjHxu/I8YP8AhVbSUIjq4WMLGsjNwxjLAZvycqCca/s0tS1V4F1V0sOiy1I+5jD9PUELzOKsayTfMJpHyki0Tg23qeq9dqYmzU88TwNrxwvMqSBrKiSmfHG7y3nY5zASMp8UlvYMkXtRS1sz5XO3F5a0/mORni6s6qRktLYHgZOAL/uUmrae6GnllcQd3ZQ4XsdprGmNznEXLgecLXiaa2MeVNPcqSzLhwbpNthZG2h17XGeqY4WGStFkABFjzZJ8BFc0HJum7f6UbOLPa3N0amw/dzZALvgI8Bub8ZU2PZd0VT5RseL3CuNOqx5/mAWJG1uP7rMxSEX6+nQqz06ZrXl0n29BfukCaSrlY6K7QbDAJOSh+GqwR1lRHc87lX1dWCwOhBBA4Kg6LU7NWcTjcOqjljcSuF1M9FnkMlrILWtpml55PcJtNI0sDgb2GV0tpwWuNmkY91hPR2FkkBDCCQXdO4Xndaw0PiKaPO17ri/qr+ek1amlkqWagy0f1Mj8u4x3WR1upr6jUGTVgY0gAjaOnKriVtk8jVBvElcx1L5ceOpWehkeKVjQ61kTWJS4Em539lEP+mP2W/BFKB5+eVzJEIBYSebpr236IkTSIhjBTHA3yFT0n4COEPafX9EUi10LaO5RAWLmgmyKwFpFuTx6oYT2g9cJQhWu2i+SbKZRzguu4mwbhQyAGcAEnlOjxfaWj2SsYuRWDyWsuNvLjwXe5UaOZjNSikaA0cEBBBaxgsc2yQcoUkUr5S+IElnQcn2U5K0NHZnoVBU7o9o7KHM3VJ6x74vK/DMsGs32c71VJpmrWDWuO1w74V/BVtkcDu+AsLi4m6M0yJW1+oRw7WxEttYi7bW/VZPV6iWqlAmDW2Fg0H7QttWaU2vaXSVT2N/oWN16jh0/c2J5eD1ccpsS+i2XLHR1M3qEgL2Rj8oTY/rLWjKjvJfK5x7qwoYr/WRa3C9VLTGjxpSuVkgtAFuEMttdSHCwQrZS0LqAvZg46IG0+qlSj1Qdp9VyDZL7gjHROb0N7Ls8i6ZvyBkd0GOFuTh2BflPZYOBFrX6qFPOGnB3Hso8lTPyHWx0Q0tnWkX7AJDtJxcZHCv9G0z8RKJIgHsBF29WrAR1c7M7nfqVrfBmvxCvbFXT/h3kWjmHBPZ3p6pZQaQVJG4q/Cun1zAZmGnmIuJAbX+eCs/qnhzVNIcZKacVEQOBw6y9AimlZA11myA/cGC/wDZU+sOgMZy6C/AuQ39FPSmMpNHn8+vVcLC17HMd19VQ11TNW/U+5uVqKvRZZpPPme9tKQXeaADuzwMqoqaOOE7aeS7P67AhHHGKdhnkk0UlPR/Vd3F+FYRtAHAwuc0tO1w/wC12+2AtKdmSTHuaLKNKLG4CLvdbCBK5xOLosRIZklJlPHskv6f3QGsIDa4J4UaeUudtj9r90sz97i1hx1KGBYk/NkqNAwMLRlcThFIxfA4FwgPuD8Io57Do+LEZTXs2nH/AIui+26WU4Q9DyjReGPG1doLhDMDUUp/K45b7Lc0/ium1KJzmPE8Ds7dtpIXe3ULx9wuLHKa18kDg+N7mkcEGyDxp8Ato9Ygd59VDERaCaKw3j6XB1ybfJ+CFRVumVNLK4OIMfR5zb3yqfw74mhopHx6nDLUQus5pY6xY7qbHm/Xjhb3TdW0LUaKYNrqOJoAO2U7HX6ggjPbF1PS4vcLp8GPqKQFlmOLiBf1PsqslpBLSCPQrU1NBQzyOOl6lTOeM+US4Y9CQsh4gp36fqEckbSGyxguNsbxfcD690+OXhKcb3H/AJbnhCksUkFQ2ZlrWcOQuOfhVIitBPVP2hMDuQm7igxkgRAzt+LlLYEZcPhN/ZK4255SGqhpxe9rcZQXEB3dOkNuENzr9cJ0hZBYbeT89k2Xuliv5QTZRnhKuQ+DCTZMcb3uufyFwueicSxuzBc3hJHI5jgWGxH909psDnohSAj6m89UQM1OjGCojBcXsePzg8K417TBPoUk198jAH7v+RHX3t+6yOhTkThm4tH7rcCaSXTZ4W5YIjjra/8AHPwVnn8ysdbowun7SXO6bQjSHOD2UWNppqqWD/gXM+AUd1r4VmyOncUuAKTcPVNJwkz3QHoU4JTXZtjC6/ZI42AuECjYOR2EBzrAokrvpsgOdc2unQjJsf2sB7JkjvqJtjolGDzwmOze56JVyP4DfkFIDdvKV3CQcJhDiUnRcfVS4qRroTI95bdtxjHyg5KPIVFvgh0z/JqRlegaNNvijka7aSRc3XnzxkEYstX4dkLottyWnjPBSZltYIFd4kibFqbJGtDfNbdw/qGD/CjF31Kf4tjJbBKMAEtd7n/wqrgd5kYHVoyUYv5TOa3Hl3dJ5nsltc2TLBE6h3RNk/gLly4dgqj7j7D9lGPI91y5Oib5JnVMfyuXJEOMdwfdIPt+Fy5OhBVPh/28+y5co5uF/pXH6Vr/ALFp/DH2fK5cmydSceRPFn+3v/8Atn8qjouHLlyEOgz7Bj93wmrlyIIn/9k="/>
          <p:cNvSpPr txBox="1"/>
          <p:nvPr/>
        </p:nvSpPr>
        <p:spPr>
          <a:xfrm>
            <a:off x="1600201" y="-601662"/>
            <a:ext cx="942975" cy="1257300"/>
          </a:xfrm>
          <a:prstGeom prst="rect">
            <a:avLst/>
          </a:prstGeom>
          <a:noFill/>
          <a:ln>
            <a:noFill/>
          </a:ln>
        </p:spPr>
        <p:txBody>
          <a:bodyPr spcFirstLastPara="1" wrap="square" lIns="91425" tIns="45700" rIns="91425" bIns="45700" anchor="t" anchorCtr="0">
            <a:noAutofit/>
          </a:bodyPr>
          <a:lstStyle/>
          <a:p>
            <a:pPr defTabSz="914400">
              <a:buClr>
                <a:srgbClr val="000000"/>
              </a:buClr>
              <a:defRPr/>
            </a:pPr>
            <a:endParaRPr kern="0">
              <a:solidFill>
                <a:srgbClr val="FFFFFF"/>
              </a:solidFill>
              <a:latin typeface="Arial"/>
              <a:ea typeface="Arial"/>
              <a:cs typeface="Arial"/>
              <a:sym typeface="Arial"/>
            </a:endParaRPr>
          </a:p>
        </p:txBody>
      </p:sp>
      <p:sp>
        <p:nvSpPr>
          <p:cNvPr id="26" name="CuadroTexto 25">
            <a:extLst>
              <a:ext uri="{FF2B5EF4-FFF2-40B4-BE49-F238E27FC236}">
                <a16:creationId xmlns:a16="http://schemas.microsoft.com/office/drawing/2014/main" id="{0AAAB260-8730-4912-BB95-BFD80AD7210B}"/>
              </a:ext>
            </a:extLst>
          </p:cNvPr>
          <p:cNvSpPr txBox="1"/>
          <p:nvPr/>
        </p:nvSpPr>
        <p:spPr>
          <a:xfrm>
            <a:off x="405263" y="184057"/>
            <a:ext cx="11381474" cy="1796252"/>
          </a:xfrm>
          <a:prstGeom prst="rect">
            <a:avLst/>
          </a:prstGeom>
          <a:solidFill>
            <a:srgbClr val="FFFF00"/>
          </a:solidFill>
          <a:ln w="38100">
            <a:solidFill>
              <a:srgbClr val="000000"/>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algn="ctr" defTabSz="914400">
              <a:defRPr/>
            </a:pPr>
            <a:r>
              <a:rPr lang="es-AR" sz="1600" kern="0" dirty="0">
                <a:solidFill>
                  <a:srgbClr val="000000"/>
                </a:solidFill>
                <a:latin typeface="Arial Nova" panose="020B0504020202020204" pitchFamily="34" charset="0"/>
                <a:cs typeface="Arial"/>
                <a:sym typeface="Arial"/>
              </a:rPr>
              <a:t>TUBERCULOSIS: agente causal. </a:t>
            </a:r>
            <a:r>
              <a:rPr lang="es-AR" sz="1600" b="1" kern="0" dirty="0">
                <a:solidFill>
                  <a:srgbClr val="000000"/>
                </a:solidFill>
                <a:latin typeface="Arial Nova" panose="020B0504020202020204" pitchFamily="34" charset="0"/>
                <a:cs typeface="Arial"/>
                <a:sym typeface="Arial"/>
              </a:rPr>
              <a:t>Familia del género Mycobacterium </a:t>
            </a:r>
            <a:r>
              <a:rPr lang="es-AR" sz="1600" kern="0" dirty="0">
                <a:solidFill>
                  <a:srgbClr val="000000"/>
                </a:solidFill>
                <a:latin typeface="Arial Nova" panose="020B0504020202020204" pitchFamily="34" charset="0"/>
                <a:cs typeface="Arial"/>
                <a:sym typeface="Arial"/>
              </a:rPr>
              <a:t>formado por bacilos cuya principal característica es tener la propiedad de ser </a:t>
            </a:r>
            <a:r>
              <a:rPr lang="es-AR" sz="1600" b="1" kern="0" dirty="0">
                <a:solidFill>
                  <a:srgbClr val="000000"/>
                </a:solidFill>
                <a:latin typeface="Arial Nova" panose="020B0504020202020204" pitchFamily="34" charset="0"/>
                <a:cs typeface="Arial"/>
                <a:sym typeface="Arial"/>
              </a:rPr>
              <a:t>ácido alcohol resistentes (BAAR) </a:t>
            </a:r>
            <a:r>
              <a:rPr lang="es-AR" sz="1600" kern="0" dirty="0">
                <a:solidFill>
                  <a:srgbClr val="000000"/>
                </a:solidFill>
                <a:latin typeface="Arial Nova" panose="020B0504020202020204" pitchFamily="34" charset="0"/>
                <a:cs typeface="Arial"/>
                <a:sym typeface="Arial"/>
              </a:rPr>
              <a:t>debido al alto contenido de ácidos micólicos de su pared. Las micobacterias son </a:t>
            </a:r>
            <a:r>
              <a:rPr lang="es-AR" sz="1600" b="1" kern="0" dirty="0">
                <a:solidFill>
                  <a:srgbClr val="000000"/>
                </a:solidFill>
                <a:latin typeface="Arial Nova" panose="020B0504020202020204" pitchFamily="34" charset="0"/>
                <a:cs typeface="Arial"/>
                <a:sym typeface="Arial"/>
              </a:rPr>
              <a:t>aerobias estrictas </a:t>
            </a:r>
            <a:r>
              <a:rPr lang="es-AR" sz="1600" kern="0" dirty="0">
                <a:solidFill>
                  <a:srgbClr val="000000"/>
                </a:solidFill>
                <a:latin typeface="Arial Nova" panose="020B0504020202020204" pitchFamily="34" charset="0"/>
                <a:cs typeface="Arial"/>
                <a:sym typeface="Arial"/>
              </a:rPr>
              <a:t>y sus requerimientos son variados en función de la especie. De las especies patógenas  que forman parte del complejo M. tuberculosis, el agente mas importante y frecuente de la enfermedad es </a:t>
            </a:r>
            <a:r>
              <a:rPr lang="es-AR" sz="1600" b="1" kern="0" dirty="0">
                <a:solidFill>
                  <a:srgbClr val="000000"/>
                </a:solidFill>
                <a:latin typeface="Arial Nova" panose="020B0504020202020204" pitchFamily="34" charset="0"/>
                <a:cs typeface="Arial"/>
                <a:sym typeface="Arial"/>
              </a:rPr>
              <a:t>M. hominis</a:t>
            </a:r>
            <a:r>
              <a:rPr lang="es-AR" sz="1600" kern="0" dirty="0">
                <a:solidFill>
                  <a:srgbClr val="000000"/>
                </a:solidFill>
                <a:latin typeface="Arial Nova" panose="020B0504020202020204" pitchFamily="34" charset="0"/>
                <a:cs typeface="Arial"/>
                <a:sym typeface="Arial"/>
              </a:rPr>
              <a:t>. El complejo además incluye </a:t>
            </a:r>
            <a:r>
              <a:rPr lang="es-AR" sz="1600" b="1" kern="0" dirty="0">
                <a:solidFill>
                  <a:srgbClr val="000000"/>
                </a:solidFill>
                <a:latin typeface="Arial Nova" panose="020B0504020202020204" pitchFamily="34" charset="0"/>
                <a:cs typeface="Arial"/>
                <a:sym typeface="Arial"/>
              </a:rPr>
              <a:t>M. </a:t>
            </a:r>
            <a:r>
              <a:rPr lang="es-AR" sz="1600" b="1" kern="0" dirty="0" err="1">
                <a:solidFill>
                  <a:srgbClr val="000000"/>
                </a:solidFill>
                <a:latin typeface="Arial Nova" panose="020B0504020202020204" pitchFamily="34" charset="0"/>
                <a:cs typeface="Arial"/>
                <a:sym typeface="Arial"/>
              </a:rPr>
              <a:t>bovis</a:t>
            </a:r>
            <a:r>
              <a:rPr lang="es-AR" sz="1600" b="1" kern="0" dirty="0">
                <a:solidFill>
                  <a:srgbClr val="000000"/>
                </a:solidFill>
                <a:latin typeface="Arial Nova" panose="020B0504020202020204" pitchFamily="34" charset="0"/>
                <a:cs typeface="Arial"/>
                <a:sym typeface="Arial"/>
              </a:rPr>
              <a:t> </a:t>
            </a:r>
            <a:r>
              <a:rPr lang="es-AR" sz="1600" kern="0" dirty="0">
                <a:solidFill>
                  <a:srgbClr val="000000"/>
                </a:solidFill>
                <a:latin typeface="Arial Nova" panose="020B0504020202020204" pitchFamily="34" charset="0"/>
                <a:cs typeface="Arial"/>
                <a:sym typeface="Arial"/>
              </a:rPr>
              <a:t>(bacilo tuberculoso bovino que de forma característica es resistente a pirazinamida, en alguna ocasión una causa importante de tuberculosis transmitida por leche no </a:t>
            </a:r>
            <a:r>
              <a:rPr lang="es-AR" sz="1600" kern="0" dirty="0" err="1">
                <a:solidFill>
                  <a:srgbClr val="000000"/>
                </a:solidFill>
                <a:latin typeface="Arial Nova" panose="020B0504020202020204" pitchFamily="34" charset="0"/>
                <a:cs typeface="Arial"/>
                <a:sym typeface="Arial"/>
              </a:rPr>
              <a:t>pausteurizada</a:t>
            </a:r>
            <a:r>
              <a:rPr lang="es-AR" sz="1600" kern="0" dirty="0">
                <a:solidFill>
                  <a:srgbClr val="000000"/>
                </a:solidFill>
                <a:latin typeface="Arial Nova" panose="020B0504020202020204" pitchFamily="34" charset="0"/>
                <a:cs typeface="Arial"/>
                <a:sym typeface="Arial"/>
              </a:rPr>
              <a:t>), M </a:t>
            </a:r>
            <a:r>
              <a:rPr lang="es-AR" sz="1600" kern="0" dirty="0" err="1">
                <a:solidFill>
                  <a:srgbClr val="000000"/>
                </a:solidFill>
                <a:latin typeface="Arial Nova" panose="020B0504020202020204" pitchFamily="34" charset="0"/>
                <a:cs typeface="Arial"/>
                <a:sym typeface="Arial"/>
              </a:rPr>
              <a:t>africanum</a:t>
            </a:r>
            <a:r>
              <a:rPr lang="es-AR" sz="1600" kern="0" dirty="0">
                <a:solidFill>
                  <a:srgbClr val="000000"/>
                </a:solidFill>
                <a:latin typeface="Arial Nova" panose="020B0504020202020204" pitchFamily="34" charset="0"/>
                <a:cs typeface="Arial"/>
                <a:sym typeface="Arial"/>
              </a:rPr>
              <a:t> (aislado en casos en África central, occidental y oriental), M. </a:t>
            </a:r>
            <a:r>
              <a:rPr lang="es-AR" sz="1600" kern="0" dirty="0" err="1">
                <a:solidFill>
                  <a:srgbClr val="000000"/>
                </a:solidFill>
                <a:latin typeface="Arial Nova" panose="020B0504020202020204" pitchFamily="34" charset="0"/>
                <a:cs typeface="Arial"/>
                <a:sym typeface="Arial"/>
              </a:rPr>
              <a:t>microti</a:t>
            </a:r>
            <a:r>
              <a:rPr lang="es-AR" sz="1600" kern="0" dirty="0">
                <a:solidFill>
                  <a:srgbClr val="000000"/>
                </a:solidFill>
                <a:latin typeface="Arial Nova" panose="020B0504020202020204" pitchFamily="34" charset="0"/>
                <a:cs typeface="Arial"/>
                <a:sym typeface="Arial"/>
              </a:rPr>
              <a:t>, M, </a:t>
            </a:r>
            <a:r>
              <a:rPr lang="es-AR" sz="1600" kern="0" dirty="0" err="1">
                <a:solidFill>
                  <a:srgbClr val="000000"/>
                </a:solidFill>
                <a:latin typeface="Arial Nova" panose="020B0504020202020204" pitchFamily="34" charset="0"/>
                <a:cs typeface="Arial"/>
                <a:sym typeface="Arial"/>
              </a:rPr>
              <a:t>pinnipedii</a:t>
            </a:r>
            <a:r>
              <a:rPr lang="es-AR" sz="1600" kern="0" dirty="0">
                <a:solidFill>
                  <a:srgbClr val="000000"/>
                </a:solidFill>
                <a:latin typeface="Arial Nova" panose="020B0504020202020204" pitchFamily="34" charset="0"/>
                <a:cs typeface="Arial"/>
                <a:sym typeface="Arial"/>
              </a:rPr>
              <a:t>, M. </a:t>
            </a:r>
            <a:r>
              <a:rPr lang="es-AR" sz="1600" kern="0" dirty="0" err="1">
                <a:solidFill>
                  <a:srgbClr val="000000"/>
                </a:solidFill>
                <a:latin typeface="Arial Nova" panose="020B0504020202020204" pitchFamily="34" charset="0"/>
                <a:cs typeface="Arial"/>
                <a:sym typeface="Arial"/>
              </a:rPr>
              <a:t>mungi</a:t>
            </a:r>
            <a:r>
              <a:rPr lang="es-AR" sz="1600" kern="0" dirty="0">
                <a:solidFill>
                  <a:srgbClr val="000000"/>
                </a:solidFill>
                <a:latin typeface="Arial Nova" panose="020B0504020202020204" pitchFamily="34" charset="0"/>
                <a:cs typeface="Arial"/>
                <a:sym typeface="Arial"/>
              </a:rPr>
              <a:t>, M. </a:t>
            </a:r>
            <a:r>
              <a:rPr lang="es-AR" sz="1600" kern="0" dirty="0" err="1">
                <a:solidFill>
                  <a:srgbClr val="000000"/>
                </a:solidFill>
                <a:latin typeface="Arial Nova" panose="020B0504020202020204" pitchFamily="34" charset="0"/>
                <a:cs typeface="Arial"/>
                <a:sym typeface="Arial"/>
              </a:rPr>
              <a:t>orygis</a:t>
            </a:r>
            <a:r>
              <a:rPr lang="es-AR" sz="1600" kern="0" dirty="0">
                <a:solidFill>
                  <a:srgbClr val="000000"/>
                </a:solidFill>
                <a:latin typeface="Arial Nova" panose="020B0504020202020204" pitchFamily="34" charset="0"/>
                <a:cs typeface="Arial"/>
                <a:sym typeface="Arial"/>
              </a:rPr>
              <a:t> y M. </a:t>
            </a:r>
            <a:r>
              <a:rPr lang="es-AR" sz="1600" kern="0" dirty="0" err="1">
                <a:solidFill>
                  <a:srgbClr val="000000"/>
                </a:solidFill>
                <a:latin typeface="Arial Nova" panose="020B0504020202020204" pitchFamily="34" charset="0"/>
                <a:cs typeface="Arial"/>
                <a:sym typeface="Arial"/>
              </a:rPr>
              <a:t>canetti</a:t>
            </a:r>
            <a:r>
              <a:rPr lang="es-AR" sz="1600" kern="0" dirty="0">
                <a:solidFill>
                  <a:srgbClr val="000000"/>
                </a:solidFill>
                <a:latin typeface="Arial Nova" panose="020B0504020202020204" pitchFamily="34" charset="0"/>
                <a:cs typeface="Arial"/>
                <a:sym typeface="Arial"/>
              </a:rPr>
              <a:t>. </a:t>
            </a:r>
          </a:p>
        </p:txBody>
      </p:sp>
      <p:sp>
        <p:nvSpPr>
          <p:cNvPr id="27" name="CuadroTexto 26">
            <a:extLst>
              <a:ext uri="{FF2B5EF4-FFF2-40B4-BE49-F238E27FC236}">
                <a16:creationId xmlns:a16="http://schemas.microsoft.com/office/drawing/2014/main" id="{3A3561EE-7E3D-4059-AE85-B0BE46171205}"/>
              </a:ext>
            </a:extLst>
          </p:cNvPr>
          <p:cNvSpPr txBox="1"/>
          <p:nvPr/>
        </p:nvSpPr>
        <p:spPr>
          <a:xfrm>
            <a:off x="405263" y="2105134"/>
            <a:ext cx="11381474" cy="2073251"/>
          </a:xfrm>
          <a:prstGeom prst="rect">
            <a:avLst/>
          </a:prstGeom>
          <a:solidFill>
            <a:srgbClr val="FFFF00"/>
          </a:solidFill>
          <a:ln w="38100">
            <a:solidFill>
              <a:srgbClr val="000000"/>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algn="ctr" defTabSz="914400">
              <a:defRPr/>
            </a:pPr>
            <a:r>
              <a:rPr lang="es-AR" b="1" kern="0" dirty="0">
                <a:solidFill>
                  <a:srgbClr val="000000"/>
                </a:solidFill>
                <a:latin typeface="Arial Nova" panose="020B0504020202020204" pitchFamily="34" charset="0"/>
                <a:cs typeface="Arial"/>
                <a:sym typeface="Arial"/>
              </a:rPr>
              <a:t>De la exposición a la infección</a:t>
            </a:r>
          </a:p>
          <a:p>
            <a:pPr algn="ctr" defTabSz="914400">
              <a:defRPr/>
            </a:pPr>
            <a:r>
              <a:rPr lang="es-AR" sz="1600" kern="0" dirty="0">
                <a:solidFill>
                  <a:srgbClr val="000000"/>
                </a:solidFill>
                <a:latin typeface="Arial Nova" panose="020B0504020202020204" pitchFamily="34" charset="0"/>
                <a:cs typeface="Arial"/>
                <a:sym typeface="Arial"/>
              </a:rPr>
              <a:t>M. tuberculosis se transmite casi siempre desde un paciente </a:t>
            </a:r>
            <a:r>
              <a:rPr lang="es-AR" sz="1600" kern="0" dirty="0" err="1">
                <a:solidFill>
                  <a:srgbClr val="000000"/>
                </a:solidFill>
                <a:latin typeface="Arial Nova" panose="020B0504020202020204" pitchFamily="34" charset="0"/>
                <a:cs typeface="Arial"/>
                <a:sym typeface="Arial"/>
              </a:rPr>
              <a:t>bacilífero</a:t>
            </a:r>
            <a:r>
              <a:rPr lang="es-AR" sz="1600" kern="0" dirty="0">
                <a:solidFill>
                  <a:srgbClr val="000000"/>
                </a:solidFill>
                <a:latin typeface="Arial Nova" panose="020B0504020202020204" pitchFamily="34" charset="0"/>
                <a:cs typeface="Arial"/>
                <a:sym typeface="Arial"/>
              </a:rPr>
              <a:t> con TB pulmonar contagiosa a otras personas por </a:t>
            </a:r>
            <a:r>
              <a:rPr lang="es-AR" sz="1600" b="1" kern="0" dirty="0">
                <a:solidFill>
                  <a:srgbClr val="000000"/>
                </a:solidFill>
                <a:latin typeface="Arial Nova" panose="020B0504020202020204" pitchFamily="34" charset="0"/>
                <a:cs typeface="Arial"/>
                <a:sym typeface="Arial"/>
              </a:rPr>
              <a:t>medio de gotitas de </a:t>
            </a:r>
            <a:r>
              <a:rPr lang="es-AR" sz="1600" b="1" kern="0" dirty="0" err="1">
                <a:solidFill>
                  <a:srgbClr val="000000"/>
                </a:solidFill>
                <a:latin typeface="Arial Nova" panose="020B0504020202020204" pitchFamily="34" charset="0"/>
                <a:cs typeface="Arial"/>
                <a:sym typeface="Arial"/>
              </a:rPr>
              <a:t>Flügge</a:t>
            </a:r>
            <a:r>
              <a:rPr lang="es-AR" sz="1600" b="1" kern="0" dirty="0">
                <a:solidFill>
                  <a:srgbClr val="000000"/>
                </a:solidFill>
                <a:latin typeface="Arial Nova" panose="020B0504020202020204" pitchFamily="34" charset="0"/>
                <a:cs typeface="Arial"/>
                <a:sym typeface="Arial"/>
              </a:rPr>
              <a:t> </a:t>
            </a:r>
            <a:r>
              <a:rPr lang="es-AR" sz="1600" kern="0" dirty="0">
                <a:solidFill>
                  <a:srgbClr val="000000"/>
                </a:solidFill>
                <a:latin typeface="Arial Nova" panose="020B0504020202020204" pitchFamily="34" charset="0"/>
                <a:cs typeface="Arial"/>
                <a:sym typeface="Arial"/>
              </a:rPr>
              <a:t>que se expulsan durante la tos, el estornudo o la fonación. Las probabilidades de entrar en contacto con un caso de TB, la duración e intimidad de ese contacto, el inóculo y el ambiente que se comparte con esa persona enferma son, todos ellos, factores importantes para la probabilidad de transmisión. En varios estudios sobre la intimidad de contactos se ha demostrado claramente que los pacientes tuberculosos cuyos esputos contienen bacilos visibles con el microscopio (casos positivos a la muestra de esputo) son los que mas influyen en la propagación de la infección. Estos pacientes suelen padecer una TB pulmonar FIBROCASEOSA CAVERNOSA o una TB laríngea (con menor frecuencia).</a:t>
            </a:r>
          </a:p>
        </p:txBody>
      </p:sp>
      <p:sp>
        <p:nvSpPr>
          <p:cNvPr id="28" name="CuadroTexto 27">
            <a:extLst>
              <a:ext uri="{FF2B5EF4-FFF2-40B4-BE49-F238E27FC236}">
                <a16:creationId xmlns:a16="http://schemas.microsoft.com/office/drawing/2014/main" id="{D779055A-8D0A-4043-9DC4-F6BBD0B7B312}"/>
              </a:ext>
            </a:extLst>
          </p:cNvPr>
          <p:cNvSpPr txBox="1"/>
          <p:nvPr/>
        </p:nvSpPr>
        <p:spPr>
          <a:xfrm>
            <a:off x="405263" y="4303210"/>
            <a:ext cx="11381474" cy="2319472"/>
          </a:xfrm>
          <a:prstGeom prst="rect">
            <a:avLst/>
          </a:prstGeom>
          <a:solidFill>
            <a:srgbClr val="FFFF00"/>
          </a:solidFill>
          <a:ln w="38100">
            <a:solidFill>
              <a:srgbClr val="000000"/>
            </a:solidFill>
          </a:ln>
          <a:effectLst>
            <a:outerShdw blurRad="50800" dist="203200" dir="2700000" algn="tl" rotWithShape="0">
              <a:prstClr val="black">
                <a:alpha val="40000"/>
              </a:prstClr>
            </a:outerShdw>
          </a:effectLst>
        </p:spPr>
        <p:txBody>
          <a:bodyPr wrap="square" lIns="36000" tIns="36000" rIns="36000" bIns="36000" rtlCol="0" anchor="ctr" anchorCtr="0">
            <a:spAutoFit/>
          </a:bodyPr>
          <a:lstStyle/>
          <a:p>
            <a:pPr algn="ctr" defTabSz="914400">
              <a:defRPr/>
            </a:pPr>
            <a:r>
              <a:rPr lang="es-AR" b="1" kern="0" dirty="0">
                <a:solidFill>
                  <a:srgbClr val="000000"/>
                </a:solidFill>
                <a:latin typeface="Arial Nova" panose="020B0504020202020204" pitchFamily="34" charset="0"/>
                <a:cs typeface="Arial"/>
                <a:sym typeface="Arial"/>
              </a:rPr>
              <a:t>De la infección a la enfermedad</a:t>
            </a:r>
          </a:p>
          <a:p>
            <a:pPr algn="ctr" defTabSz="914400">
              <a:defRPr/>
            </a:pPr>
            <a:r>
              <a:rPr lang="es-AR" sz="1600" kern="0" dirty="0">
                <a:solidFill>
                  <a:srgbClr val="000000"/>
                </a:solidFill>
                <a:latin typeface="Arial Nova" panose="020B0504020202020204" pitchFamily="34" charset="0"/>
                <a:cs typeface="Arial"/>
                <a:sym typeface="Arial"/>
              </a:rPr>
              <a:t>El riesgo de enfermar después de infectarse depende sobre todo de factores del huésped, como las defensas innatas inmunológicas y no inmunológicas y la eficacia funcional de la inmunidad celular. En general, se calcula que incluso el 10% de las personas infectadas terminará por mostrar TB activa en algún momento de su vida, y la mitad de ese grupo lo hará en los primeros 18 meses posteriores a la infección. La reinfección de un individuo previamente infectado, que es común en áreas con altas tasas de TB, también puede favorecer el desarrollo de la enfermedad. Otro factor importante que incluye en el riesgo de enfermar es la edad. Entre las personas infectadas, la incidencia de TB es máxima al final de la adolescencia y comienzos de la edad adulta. </a:t>
            </a:r>
          </a:p>
          <a:p>
            <a:pPr algn="ctr" defTabSz="914400">
              <a:defRPr/>
            </a:pPr>
            <a:r>
              <a:rPr lang="es-AR" sz="1600" kern="0" dirty="0">
                <a:solidFill>
                  <a:srgbClr val="000000"/>
                </a:solidFill>
                <a:latin typeface="Arial Nova" panose="020B0504020202020204" pitchFamily="34" charset="0"/>
                <a:cs typeface="Arial"/>
                <a:sym typeface="Arial"/>
              </a:rPr>
              <a:t>En términos absolutos, el factor de riesgo mas importante es sin duda la infección simultánea por VIH.</a:t>
            </a:r>
          </a:p>
        </p:txBody>
      </p:sp>
    </p:spTree>
  </p:cSld>
  <p:clrMapOvr>
    <a:masterClrMapping/>
  </p:clrMapOvr>
  <mc:AlternateContent xmlns:mc="http://schemas.openxmlformats.org/markup-compatibility/2006" xmlns:p14="http://schemas.microsoft.com/office/powerpoint/2010/main">
    <mc:Choice Requires="p14">
      <p:transition spd="slow" p14:dur="2000" advTm="621142"/>
    </mc:Choice>
    <mc:Fallback xmlns="">
      <p:transition spd="slow" advTm="621142"/>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21.9"/>
</p:tagLst>
</file>

<file path=ppt/tags/tag10.xml><?xml version="1.0" encoding="utf-8"?>
<p:tagLst xmlns:a="http://schemas.openxmlformats.org/drawingml/2006/main" xmlns:r="http://schemas.openxmlformats.org/officeDocument/2006/relationships" xmlns:p="http://schemas.openxmlformats.org/presentationml/2006/main">
  <p:tag name="TIMING" val="|140.6"/>
</p:tagLst>
</file>

<file path=ppt/tags/tag2.xml><?xml version="1.0" encoding="utf-8"?>
<p:tagLst xmlns:a="http://schemas.openxmlformats.org/drawingml/2006/main" xmlns:r="http://schemas.openxmlformats.org/officeDocument/2006/relationships" xmlns:p="http://schemas.openxmlformats.org/presentationml/2006/main">
  <p:tag name="TIMING" val="|2.2"/>
</p:tagLst>
</file>

<file path=ppt/tags/tag3.xml><?xml version="1.0" encoding="utf-8"?>
<p:tagLst xmlns:a="http://schemas.openxmlformats.org/drawingml/2006/main" xmlns:r="http://schemas.openxmlformats.org/officeDocument/2006/relationships" xmlns:p="http://schemas.openxmlformats.org/presentationml/2006/main">
  <p:tag name="TIMING" val="|2.5|7"/>
</p:tagLst>
</file>

<file path=ppt/tags/tag4.xml><?xml version="1.0" encoding="utf-8"?>
<p:tagLst xmlns:a="http://schemas.openxmlformats.org/drawingml/2006/main" xmlns:r="http://schemas.openxmlformats.org/officeDocument/2006/relationships" xmlns:p="http://schemas.openxmlformats.org/presentationml/2006/main">
  <p:tag name="TIMING" val="|1.1|0.9"/>
</p:tagLst>
</file>

<file path=ppt/tags/tag5.xml><?xml version="1.0" encoding="utf-8"?>
<p:tagLst xmlns:a="http://schemas.openxmlformats.org/drawingml/2006/main" xmlns:r="http://schemas.openxmlformats.org/officeDocument/2006/relationships" xmlns:p="http://schemas.openxmlformats.org/presentationml/2006/main">
  <p:tag name="TIMING" val="|0.9"/>
</p:tagLst>
</file>

<file path=ppt/tags/tag6.xml><?xml version="1.0" encoding="utf-8"?>
<p:tagLst xmlns:a="http://schemas.openxmlformats.org/drawingml/2006/main" xmlns:r="http://schemas.openxmlformats.org/officeDocument/2006/relationships" xmlns:p="http://schemas.openxmlformats.org/presentationml/2006/main">
  <p:tag name="TIMING" val="|0.9|34.9|23.2|1.3|81.9"/>
</p:tagLst>
</file>

<file path=ppt/tags/tag7.xml><?xml version="1.0" encoding="utf-8"?>
<p:tagLst xmlns:a="http://schemas.openxmlformats.org/drawingml/2006/main" xmlns:r="http://schemas.openxmlformats.org/officeDocument/2006/relationships" xmlns:p="http://schemas.openxmlformats.org/presentationml/2006/main">
  <p:tag name="TIMING" val="|1.5|1.6|0.9|0.5|73.7"/>
</p:tagLst>
</file>

<file path=ppt/tags/tag8.xml><?xml version="1.0" encoding="utf-8"?>
<p:tagLst xmlns:a="http://schemas.openxmlformats.org/drawingml/2006/main" xmlns:r="http://schemas.openxmlformats.org/officeDocument/2006/relationships" xmlns:p="http://schemas.openxmlformats.org/presentationml/2006/main">
  <p:tag name="TIMING" val="|3.8"/>
</p:tagLst>
</file>

<file path=ppt/tags/tag9.xml><?xml version="1.0" encoding="utf-8"?>
<p:tagLst xmlns:a="http://schemas.openxmlformats.org/drawingml/2006/main" xmlns:r="http://schemas.openxmlformats.org/officeDocument/2006/relationships" xmlns:p="http://schemas.openxmlformats.org/presentationml/2006/main">
  <p:tag name="TIMING" val="|1.3|31.7"/>
</p:tagLst>
</file>

<file path=ppt/theme/theme1.xml><?xml version="1.0" encoding="utf-8"?>
<a:theme xmlns:a="http://schemas.openxmlformats.org/drawingml/2006/main" name="LinesVTI">
  <a:themeElements>
    <a:clrScheme name="AnalogousFromLightSeedLeftStep">
      <a:dk1>
        <a:srgbClr val="000000"/>
      </a:dk1>
      <a:lt1>
        <a:srgbClr val="FFFFFF"/>
      </a:lt1>
      <a:dk2>
        <a:srgbClr val="243341"/>
      </a:dk2>
      <a:lt2>
        <a:srgbClr val="E8E7E2"/>
      </a:lt2>
      <a:accent1>
        <a:srgbClr val="7D86DF"/>
      </a:accent1>
      <a:accent2>
        <a:srgbClr val="609DD8"/>
      </a:accent2>
      <a:accent3>
        <a:srgbClr val="55B0B8"/>
      </a:accent3>
      <a:accent4>
        <a:srgbClr val="51B594"/>
      </a:accent4>
      <a:accent5>
        <a:srgbClr val="55B86E"/>
      </a:accent5>
      <a:accent6>
        <a:srgbClr val="63B751"/>
      </a:accent6>
      <a:hlink>
        <a:srgbClr val="898453"/>
      </a:hlink>
      <a:folHlink>
        <a:srgbClr val="7F7F7F"/>
      </a:folHlink>
    </a:clrScheme>
    <a:fontScheme name="NH Grotesk">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inesVTI" id="{6E3869FE-86F4-49DA-A8B9-3320C89167F7}" vid="{3A76BC48-4881-4AE8-821D-8B9CC9A080F9}"/>
    </a:ext>
  </a:extLst>
</a:theme>
</file>

<file path=ppt/theme/theme2.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LinesVTI">
  <a:themeElements>
    <a:clrScheme name="AnalogousFromLightSeedLeftStep">
      <a:dk1>
        <a:srgbClr val="000000"/>
      </a:dk1>
      <a:lt1>
        <a:srgbClr val="FFFFFF"/>
      </a:lt1>
      <a:dk2>
        <a:srgbClr val="243341"/>
      </a:dk2>
      <a:lt2>
        <a:srgbClr val="E8E7E2"/>
      </a:lt2>
      <a:accent1>
        <a:srgbClr val="7D86DF"/>
      </a:accent1>
      <a:accent2>
        <a:srgbClr val="609DD8"/>
      </a:accent2>
      <a:accent3>
        <a:srgbClr val="55B0B8"/>
      </a:accent3>
      <a:accent4>
        <a:srgbClr val="51B594"/>
      </a:accent4>
      <a:accent5>
        <a:srgbClr val="55B86E"/>
      </a:accent5>
      <a:accent6>
        <a:srgbClr val="63B751"/>
      </a:accent6>
      <a:hlink>
        <a:srgbClr val="898453"/>
      </a:hlink>
      <a:folHlink>
        <a:srgbClr val="7F7F7F"/>
      </a:folHlink>
    </a:clrScheme>
    <a:fontScheme name="NH Grotesk">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inesVTI" id="{6E3869FE-86F4-49DA-A8B9-3320C89167F7}" vid="{3A76BC48-4881-4AE8-821D-8B9CC9A080F9}"/>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